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5"/>
  </p:notesMasterIdLst>
  <p:sldIdLst>
    <p:sldId id="626" r:id="rId2"/>
    <p:sldId id="668" r:id="rId3"/>
    <p:sldId id="633" r:id="rId4"/>
    <p:sldId id="634" r:id="rId5"/>
    <p:sldId id="631" r:id="rId6"/>
    <p:sldId id="632" r:id="rId7"/>
    <p:sldId id="654" r:id="rId8"/>
    <p:sldId id="653" r:id="rId9"/>
    <p:sldId id="628" r:id="rId10"/>
    <p:sldId id="629" r:id="rId11"/>
    <p:sldId id="655" r:id="rId12"/>
    <p:sldId id="627" r:id="rId13"/>
    <p:sldId id="656" r:id="rId14"/>
    <p:sldId id="657" r:id="rId15"/>
    <p:sldId id="658" r:id="rId16"/>
    <p:sldId id="659" r:id="rId17"/>
    <p:sldId id="660" r:id="rId18"/>
    <p:sldId id="661" r:id="rId19"/>
    <p:sldId id="662" r:id="rId20"/>
    <p:sldId id="663" r:id="rId21"/>
    <p:sldId id="669" r:id="rId22"/>
    <p:sldId id="665" r:id="rId23"/>
    <p:sldId id="667"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660033"/>
    <a:srgbClr val="D24316"/>
    <a:srgbClr val="0594FF"/>
    <a:srgbClr val="FF9900"/>
    <a:srgbClr val="09ED24"/>
    <a:srgbClr val="9966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68" autoAdjust="0"/>
  </p:normalViewPr>
  <p:slideViewPr>
    <p:cSldViewPr showGuides="1">
      <p:cViewPr varScale="1">
        <p:scale>
          <a:sx n="79" d="100"/>
          <a:sy n="79" d="100"/>
        </p:scale>
        <p:origin x="1236" y="7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271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ri Pace" userId="e12342cbdfc28391" providerId="LiveId" clId="{C34EC7BC-4ADB-477B-8907-2C42D6845F5C}"/>
    <pc:docChg chg="undo custSel addSld delSld modSld">
      <pc:chgData name="Terri Pace" userId="e12342cbdfc28391" providerId="LiveId" clId="{C34EC7BC-4ADB-477B-8907-2C42D6845F5C}" dt="2018-03-26T16:01:15.116" v="142" actId="1076"/>
      <pc:docMkLst>
        <pc:docMk/>
      </pc:docMkLst>
      <pc:sldChg chg="delSp modSp">
        <pc:chgData name="Terri Pace" userId="e12342cbdfc28391" providerId="LiveId" clId="{C34EC7BC-4ADB-477B-8907-2C42D6845F5C}" dt="2018-03-26T15:54:34.177" v="32" actId="554"/>
        <pc:sldMkLst>
          <pc:docMk/>
          <pc:sldMk cId="2735761526" sldId="662"/>
        </pc:sldMkLst>
        <pc:spChg chg="del">
          <ac:chgData name="Terri Pace" userId="e12342cbdfc28391" providerId="LiveId" clId="{C34EC7BC-4ADB-477B-8907-2C42D6845F5C}" dt="2018-03-26T15:54:17.484" v="28" actId="478"/>
          <ac:spMkLst>
            <pc:docMk/>
            <pc:sldMk cId="2735761526" sldId="662"/>
            <ac:spMk id="7" creationId="{EBC0F5B5-01F6-4F5A-9BCC-9FF0E8D0F57A}"/>
          </ac:spMkLst>
        </pc:spChg>
        <pc:spChg chg="mod">
          <ac:chgData name="Terri Pace" userId="e12342cbdfc28391" providerId="LiveId" clId="{C34EC7BC-4ADB-477B-8907-2C42D6845F5C}" dt="2018-03-26T15:53:46.412" v="19" actId="20577"/>
          <ac:spMkLst>
            <pc:docMk/>
            <pc:sldMk cId="2735761526" sldId="662"/>
            <ac:spMk id="8" creationId="{98A68998-FEF3-4131-AA2B-0754B25346AA}"/>
          </ac:spMkLst>
        </pc:spChg>
        <pc:spChg chg="mod">
          <ac:chgData name="Terri Pace" userId="e12342cbdfc28391" providerId="LiveId" clId="{C34EC7BC-4ADB-477B-8907-2C42D6845F5C}" dt="2018-03-26T15:54:34.177" v="32" actId="554"/>
          <ac:spMkLst>
            <pc:docMk/>
            <pc:sldMk cId="2735761526" sldId="662"/>
            <ac:spMk id="15" creationId="{E1F70EE2-C70C-4AB4-B2B5-3A43474E3174}"/>
          </ac:spMkLst>
        </pc:spChg>
        <pc:picChg chg="mod">
          <ac:chgData name="Terri Pace" userId="e12342cbdfc28391" providerId="LiveId" clId="{C34EC7BC-4ADB-477B-8907-2C42D6845F5C}" dt="2018-03-26T15:54:34.177" v="32" actId="554"/>
          <ac:picMkLst>
            <pc:docMk/>
            <pc:sldMk cId="2735761526" sldId="662"/>
            <ac:picMk id="4" creationId="{E1DE1BAC-33B5-47E1-83D6-D38E3001A708}"/>
          </ac:picMkLst>
        </pc:picChg>
      </pc:sldChg>
      <pc:sldChg chg="addSp delSp modSp modTransition">
        <pc:chgData name="Terri Pace" userId="e12342cbdfc28391" providerId="LiveId" clId="{C34EC7BC-4ADB-477B-8907-2C42D6845F5C}" dt="2018-03-26T15:56:49.669" v="66" actId="115"/>
        <pc:sldMkLst>
          <pc:docMk/>
          <pc:sldMk cId="3334690499" sldId="663"/>
        </pc:sldMkLst>
        <pc:spChg chg="mod">
          <ac:chgData name="Terri Pace" userId="e12342cbdfc28391" providerId="LiveId" clId="{C34EC7BC-4ADB-477B-8907-2C42D6845F5C}" dt="2018-03-26T15:56:49.669" v="66" actId="115"/>
          <ac:spMkLst>
            <pc:docMk/>
            <pc:sldMk cId="3334690499" sldId="663"/>
            <ac:spMk id="2" creationId="{AA00E2A9-1976-4541-BFE0-1B367D6A466E}"/>
          </ac:spMkLst>
        </pc:spChg>
        <pc:spChg chg="add del mod">
          <ac:chgData name="Terri Pace" userId="e12342cbdfc28391" providerId="LiveId" clId="{C34EC7BC-4ADB-477B-8907-2C42D6845F5C}" dt="2018-03-26T15:55:10.389" v="36"/>
          <ac:spMkLst>
            <pc:docMk/>
            <pc:sldMk cId="3334690499" sldId="663"/>
            <ac:spMk id="3" creationId="{AC555D47-3ECB-4139-99F2-B51C315C5679}"/>
          </ac:spMkLst>
        </pc:spChg>
        <pc:spChg chg="add del mod">
          <ac:chgData name="Terri Pace" userId="e12342cbdfc28391" providerId="LiveId" clId="{C34EC7BC-4ADB-477B-8907-2C42D6845F5C}" dt="2018-03-26T15:55:10.389" v="36"/>
          <ac:spMkLst>
            <pc:docMk/>
            <pc:sldMk cId="3334690499" sldId="663"/>
            <ac:spMk id="4" creationId="{515E8824-E483-4CFF-97A5-1CF8BAC08D88}"/>
          </ac:spMkLst>
        </pc:spChg>
        <pc:spChg chg="add del mod">
          <ac:chgData name="Terri Pace" userId="e12342cbdfc28391" providerId="LiveId" clId="{C34EC7BC-4ADB-477B-8907-2C42D6845F5C}" dt="2018-03-26T15:54:56.427" v="35"/>
          <ac:spMkLst>
            <pc:docMk/>
            <pc:sldMk cId="3334690499" sldId="663"/>
            <ac:spMk id="5" creationId="{B1F32645-33C9-46F1-9D91-E465A665A517}"/>
          </ac:spMkLst>
        </pc:spChg>
        <pc:spChg chg="add del mod">
          <ac:chgData name="Terri Pace" userId="e12342cbdfc28391" providerId="LiveId" clId="{C34EC7BC-4ADB-477B-8907-2C42D6845F5C}" dt="2018-03-26T15:55:24.740" v="40" actId="478"/>
          <ac:spMkLst>
            <pc:docMk/>
            <pc:sldMk cId="3334690499" sldId="663"/>
            <ac:spMk id="6" creationId="{F7099DC4-AB73-4A92-A968-EE73F60D7020}"/>
          </ac:spMkLst>
        </pc:spChg>
        <pc:spChg chg="del">
          <ac:chgData name="Terri Pace" userId="e12342cbdfc28391" providerId="LiveId" clId="{C34EC7BC-4ADB-477B-8907-2C42D6845F5C}" dt="2018-03-26T15:55:28.300" v="41" actId="478"/>
          <ac:spMkLst>
            <pc:docMk/>
            <pc:sldMk cId="3334690499" sldId="663"/>
            <ac:spMk id="7" creationId="{641AB8CE-D2C6-4179-8917-7E1C0E1169E4}"/>
          </ac:spMkLst>
        </pc:spChg>
        <pc:spChg chg="del">
          <ac:chgData name="Terri Pace" userId="e12342cbdfc28391" providerId="LiveId" clId="{C34EC7BC-4ADB-477B-8907-2C42D6845F5C}" dt="2018-03-26T15:55:18.068" v="38" actId="478"/>
          <ac:spMkLst>
            <pc:docMk/>
            <pc:sldMk cId="3334690499" sldId="663"/>
            <ac:spMk id="10" creationId="{00000000-0000-0000-0000-000000000000}"/>
          </ac:spMkLst>
        </pc:spChg>
        <pc:spChg chg="add del mod">
          <ac:chgData name="Terri Pace" userId="e12342cbdfc28391" providerId="LiveId" clId="{C34EC7BC-4ADB-477B-8907-2C42D6845F5C}" dt="2018-03-26T15:55:13.580" v="37" actId="478"/>
          <ac:spMkLst>
            <pc:docMk/>
            <pc:sldMk cId="3334690499" sldId="663"/>
            <ac:spMk id="12" creationId="{795F77E0-4E7B-4986-B683-62F3AAB3A96E}"/>
          </ac:spMkLst>
        </pc:spChg>
        <pc:spChg chg="add mod">
          <ac:chgData name="Terri Pace" userId="e12342cbdfc28391" providerId="LiveId" clId="{C34EC7BC-4ADB-477B-8907-2C42D6845F5C}" dt="2018-03-26T15:55:36.971" v="55" actId="20577"/>
          <ac:spMkLst>
            <pc:docMk/>
            <pc:sldMk cId="3334690499" sldId="663"/>
            <ac:spMk id="13" creationId="{02B1903A-BF1A-4EC2-A019-E76C2BE8D6C6}"/>
          </ac:spMkLst>
        </pc:spChg>
        <pc:picChg chg="mod">
          <ac:chgData name="Terri Pace" userId="e12342cbdfc28391" providerId="LiveId" clId="{C34EC7BC-4ADB-477B-8907-2C42D6845F5C}" dt="2018-03-26T15:56:20.371" v="61" actId="1582"/>
          <ac:picMkLst>
            <pc:docMk/>
            <pc:sldMk cId="3334690499" sldId="663"/>
            <ac:picMk id="8" creationId="{9461500F-8F3C-4D31-AB3D-09563D33FD6F}"/>
          </ac:picMkLst>
        </pc:picChg>
        <pc:picChg chg="del">
          <ac:chgData name="Terri Pace" userId="e12342cbdfc28391" providerId="LiveId" clId="{C34EC7BC-4ADB-477B-8907-2C42D6845F5C}" dt="2018-03-26T15:55:49.332" v="58" actId="478"/>
          <ac:picMkLst>
            <pc:docMk/>
            <pc:sldMk cId="3334690499" sldId="663"/>
            <ac:picMk id="11" creationId="{00000000-0000-0000-0000-000000000000}"/>
          </ac:picMkLst>
        </pc:picChg>
        <pc:cxnChg chg="del">
          <ac:chgData name="Terri Pace" userId="e12342cbdfc28391" providerId="LiveId" clId="{C34EC7BC-4ADB-477B-8907-2C42D6845F5C}" dt="2018-03-26T15:55:20.780" v="39" actId="478"/>
          <ac:cxnSpMkLst>
            <pc:docMk/>
            <pc:sldMk cId="3334690499" sldId="663"/>
            <ac:cxnSpMk id="9" creationId="{00000000-0000-0000-0000-000000000000}"/>
          </ac:cxnSpMkLst>
        </pc:cxnChg>
      </pc:sldChg>
      <pc:sldChg chg="delSp del">
        <pc:chgData name="Terri Pace" userId="e12342cbdfc28391" providerId="LiveId" clId="{C34EC7BC-4ADB-477B-8907-2C42D6845F5C}" dt="2018-03-26T15:58:22.709" v="90" actId="2696"/>
        <pc:sldMkLst>
          <pc:docMk/>
          <pc:sldMk cId="2004511028" sldId="664"/>
        </pc:sldMkLst>
        <pc:picChg chg="del">
          <ac:chgData name="Terri Pace" userId="e12342cbdfc28391" providerId="LiveId" clId="{C34EC7BC-4ADB-477B-8907-2C42D6845F5C}" dt="2018-03-26T15:57:08.624" v="68"/>
          <ac:picMkLst>
            <pc:docMk/>
            <pc:sldMk cId="2004511028" sldId="664"/>
            <ac:picMk id="12" creationId="{2E4333E0-C6A6-40E4-9304-0B3776E60E90}"/>
          </ac:picMkLst>
        </pc:picChg>
      </pc:sldChg>
      <pc:sldChg chg="delSp modSp">
        <pc:chgData name="Terri Pace" userId="e12342cbdfc28391" providerId="LiveId" clId="{C34EC7BC-4ADB-477B-8907-2C42D6845F5C}" dt="2018-03-26T15:59:10.669" v="97" actId="1076"/>
        <pc:sldMkLst>
          <pc:docMk/>
          <pc:sldMk cId="1040350897" sldId="665"/>
        </pc:sldMkLst>
        <pc:spChg chg="del">
          <ac:chgData name="Terri Pace" userId="e12342cbdfc28391" providerId="LiveId" clId="{C34EC7BC-4ADB-477B-8907-2C42D6845F5C}" dt="2018-03-26T15:58:39.051" v="94" actId="478"/>
          <ac:spMkLst>
            <pc:docMk/>
            <pc:sldMk cId="1040350897" sldId="665"/>
            <ac:spMk id="7" creationId="{EBC0F5B5-01F6-4F5A-9BCC-9FF0E8D0F57A}"/>
          </ac:spMkLst>
        </pc:spChg>
        <pc:spChg chg="mod">
          <ac:chgData name="Terri Pace" userId="e12342cbdfc28391" providerId="LiveId" clId="{C34EC7BC-4ADB-477B-8907-2C42D6845F5C}" dt="2018-03-26T15:59:10.669" v="97" actId="1076"/>
          <ac:spMkLst>
            <pc:docMk/>
            <pc:sldMk cId="1040350897" sldId="665"/>
            <ac:spMk id="16" creationId="{CF21B91B-4ADD-40F7-9E69-537FD1996895}"/>
          </ac:spMkLst>
        </pc:spChg>
        <pc:picChg chg="mod">
          <ac:chgData name="Terri Pace" userId="e12342cbdfc28391" providerId="LiveId" clId="{C34EC7BC-4ADB-477B-8907-2C42D6845F5C}" dt="2018-03-26T15:58:34.305" v="93" actId="1076"/>
          <ac:picMkLst>
            <pc:docMk/>
            <pc:sldMk cId="1040350897" sldId="665"/>
            <ac:picMk id="18" creationId="{EC594C4D-4E87-4B35-A160-C91EBF40987A}"/>
          </ac:picMkLst>
        </pc:picChg>
        <pc:picChg chg="del">
          <ac:chgData name="Terri Pace" userId="e12342cbdfc28391" providerId="LiveId" clId="{C34EC7BC-4ADB-477B-8907-2C42D6845F5C}" dt="2018-03-26T15:58:40.795" v="95" actId="478"/>
          <ac:picMkLst>
            <pc:docMk/>
            <pc:sldMk cId="1040350897" sldId="665"/>
            <ac:picMk id="19" creationId="{19BBA67F-6F05-4D00-953B-FDAF685B98A4}"/>
          </ac:picMkLst>
        </pc:picChg>
      </pc:sldChg>
      <pc:sldChg chg="addSp delSp modSp del modAnim">
        <pc:chgData name="Terri Pace" userId="e12342cbdfc28391" providerId="LiveId" clId="{C34EC7BC-4ADB-477B-8907-2C42D6845F5C}" dt="2018-03-26T16:00:00.765" v="109" actId="2696"/>
        <pc:sldMkLst>
          <pc:docMk/>
          <pc:sldMk cId="3523788866" sldId="666"/>
        </pc:sldMkLst>
        <pc:spChg chg="add del mod">
          <ac:chgData name="Terri Pace" userId="e12342cbdfc28391" providerId="LiveId" clId="{C34EC7BC-4ADB-477B-8907-2C42D6845F5C}" dt="2018-03-26T15:59:46.664" v="107"/>
          <ac:spMkLst>
            <pc:docMk/>
            <pc:sldMk cId="3523788866" sldId="666"/>
            <ac:spMk id="2" creationId="{00000000-0000-0000-0000-000000000000}"/>
          </ac:spMkLst>
        </pc:spChg>
        <pc:spChg chg="mod">
          <ac:chgData name="Terri Pace" userId="e12342cbdfc28391" providerId="LiveId" clId="{C34EC7BC-4ADB-477B-8907-2C42D6845F5C}" dt="2018-03-26T15:59:46.664" v="107"/>
          <ac:spMkLst>
            <pc:docMk/>
            <pc:sldMk cId="3523788866" sldId="666"/>
            <ac:spMk id="3" creationId="{00000000-0000-0000-0000-000000000000}"/>
          </ac:spMkLst>
        </pc:spChg>
        <pc:spChg chg="add del mod">
          <ac:chgData name="Terri Pace" userId="e12342cbdfc28391" providerId="LiveId" clId="{C34EC7BC-4ADB-477B-8907-2C42D6845F5C}" dt="2018-03-26T15:59:45.527" v="105" actId="478"/>
          <ac:spMkLst>
            <pc:docMk/>
            <pc:sldMk cId="3523788866" sldId="666"/>
            <ac:spMk id="4" creationId="{D5DDA618-E18D-49DC-8FD0-122E2227DAF4}"/>
          </ac:spMkLst>
        </pc:spChg>
        <pc:graphicFrameChg chg="add del mod">
          <ac:chgData name="Terri Pace" userId="e12342cbdfc28391" providerId="LiveId" clId="{C34EC7BC-4ADB-477B-8907-2C42D6845F5C}" dt="2018-03-26T15:59:45.527" v="105" actId="478"/>
          <ac:graphicFrameMkLst>
            <pc:docMk/>
            <pc:sldMk cId="3523788866" sldId="666"/>
            <ac:graphicFrameMk id="7" creationId="{00000000-0000-0000-0000-000000000000}"/>
          </ac:graphicFrameMkLst>
        </pc:graphicFrameChg>
        <pc:picChg chg="del">
          <ac:chgData name="Terri Pace" userId="e12342cbdfc28391" providerId="LiveId" clId="{C34EC7BC-4ADB-477B-8907-2C42D6845F5C}" dt="2018-03-26T15:59:54.464" v="108"/>
          <ac:picMkLst>
            <pc:docMk/>
            <pc:sldMk cId="3523788866" sldId="666"/>
            <ac:picMk id="5" creationId="{D94B09FF-E529-415B-9CE7-DF2167ECBEAA}"/>
          </ac:picMkLst>
        </pc:picChg>
      </pc:sldChg>
      <pc:sldChg chg="addSp delSp modSp">
        <pc:chgData name="Terri Pace" userId="e12342cbdfc28391" providerId="LiveId" clId="{C34EC7BC-4ADB-477B-8907-2C42D6845F5C}" dt="2018-03-26T16:01:15.116" v="142" actId="1076"/>
        <pc:sldMkLst>
          <pc:docMk/>
          <pc:sldMk cId="925725848" sldId="667"/>
        </pc:sldMkLst>
        <pc:spChg chg="del">
          <ac:chgData name="Terri Pace" userId="e12342cbdfc28391" providerId="LiveId" clId="{C34EC7BC-4ADB-477B-8907-2C42D6845F5C}" dt="2018-03-26T16:00:14.258" v="111" actId="478"/>
          <ac:spMkLst>
            <pc:docMk/>
            <pc:sldMk cId="925725848" sldId="667"/>
            <ac:spMk id="2" creationId="{00000000-0000-0000-0000-000000000000}"/>
          </ac:spMkLst>
        </pc:spChg>
        <pc:spChg chg="del">
          <ac:chgData name="Terri Pace" userId="e12342cbdfc28391" providerId="LiveId" clId="{C34EC7BC-4ADB-477B-8907-2C42D6845F5C}" dt="2018-03-26T16:01:04.457" v="116" actId="478"/>
          <ac:spMkLst>
            <pc:docMk/>
            <pc:sldMk cId="925725848" sldId="667"/>
            <ac:spMk id="6" creationId="{5682BEF7-D32D-4ECD-B822-F3930378689C}"/>
          </ac:spMkLst>
        </pc:spChg>
        <pc:spChg chg="add mod">
          <ac:chgData name="Terri Pace" userId="e12342cbdfc28391" providerId="LiveId" clId="{C34EC7BC-4ADB-477B-8907-2C42D6845F5C}" dt="2018-03-26T16:01:12.650" v="141" actId="20577"/>
          <ac:spMkLst>
            <pc:docMk/>
            <pc:sldMk cId="925725848" sldId="667"/>
            <ac:spMk id="9" creationId="{B0C95A90-3C02-4813-B480-C3E4EFF6D565}"/>
          </ac:spMkLst>
        </pc:spChg>
        <pc:picChg chg="add mod">
          <ac:chgData name="Terri Pace" userId="e12342cbdfc28391" providerId="LiveId" clId="{C34EC7BC-4ADB-477B-8907-2C42D6845F5C}" dt="2018-03-26T16:01:15.116" v="142" actId="1076"/>
          <ac:picMkLst>
            <pc:docMk/>
            <pc:sldMk cId="925725848" sldId="667"/>
            <ac:picMk id="5" creationId="{AC86EA2F-B292-4195-B43E-A38BFE760D8F}"/>
          </ac:picMkLst>
        </pc:picChg>
      </pc:sldChg>
      <pc:sldChg chg="addSp delSp modSp add">
        <pc:chgData name="Terri Pace" userId="e12342cbdfc28391" providerId="LiveId" clId="{C34EC7BC-4ADB-477B-8907-2C42D6845F5C}" dt="2018-03-26T15:58:26.592" v="92"/>
        <pc:sldMkLst>
          <pc:docMk/>
          <pc:sldMk cId="2004718362" sldId="669"/>
        </pc:sldMkLst>
        <pc:spChg chg="mod">
          <ac:chgData name="Terri Pace" userId="e12342cbdfc28391" providerId="LiveId" clId="{C34EC7BC-4ADB-477B-8907-2C42D6845F5C}" dt="2018-03-26T15:58:26.592" v="92"/>
          <ac:spMkLst>
            <pc:docMk/>
            <pc:sldMk cId="2004718362" sldId="669"/>
            <ac:spMk id="2" creationId="{AA00E2A9-1976-4541-BFE0-1B367D6A466E}"/>
          </ac:spMkLst>
        </pc:spChg>
        <pc:picChg chg="add mod ord">
          <ac:chgData name="Terri Pace" userId="e12342cbdfc28391" providerId="LiveId" clId="{C34EC7BC-4ADB-477B-8907-2C42D6845F5C}" dt="2018-03-26T15:57:46.520" v="76" actId="208"/>
          <ac:picMkLst>
            <pc:docMk/>
            <pc:sldMk cId="2004718362" sldId="669"/>
            <ac:picMk id="5" creationId="{5AF29FCF-F756-4C02-BE55-8AD1B7B3DDA4}"/>
          </ac:picMkLst>
        </pc:picChg>
        <pc:picChg chg="del">
          <ac:chgData name="Terri Pace" userId="e12342cbdfc28391" providerId="LiveId" clId="{C34EC7BC-4ADB-477B-8907-2C42D6845F5C}" dt="2018-03-26T15:57:32.003" v="74" actId="478"/>
          <ac:picMkLst>
            <pc:docMk/>
            <pc:sldMk cId="2004718362" sldId="669"/>
            <ac:picMk id="8" creationId="{9461500F-8F3C-4D31-AB3D-09563D33FD6F}"/>
          </ac:picMkLst>
        </pc:picChg>
      </pc:sldChg>
      <pc:sldMasterChg chg="delSldLayout">
        <pc:chgData name="Terri Pace" userId="e12342cbdfc28391" providerId="LiveId" clId="{C34EC7BC-4ADB-477B-8907-2C42D6845F5C}" dt="2018-03-26T16:00:00.766" v="110" actId="2696"/>
        <pc:sldMasterMkLst>
          <pc:docMk/>
          <pc:sldMasterMk cId="0" sldId="2147483780"/>
        </pc:sldMasterMkLst>
        <pc:sldLayoutChg chg="del">
          <pc:chgData name="Terri Pace" userId="e12342cbdfc28391" providerId="LiveId" clId="{C34EC7BC-4ADB-477B-8907-2C42D6845F5C}" dt="2018-03-26T15:58:22.710" v="91" actId="2696"/>
          <pc:sldLayoutMkLst>
            <pc:docMk/>
            <pc:sldMasterMk cId="0" sldId="2147483780"/>
            <pc:sldLayoutMk cId="2938014374" sldId="2147483783"/>
          </pc:sldLayoutMkLst>
        </pc:sldLayoutChg>
        <pc:sldLayoutChg chg="del">
          <pc:chgData name="Terri Pace" userId="e12342cbdfc28391" providerId="LiveId" clId="{C34EC7BC-4ADB-477B-8907-2C42D6845F5C}" dt="2018-03-26T16:00:00.766" v="110" actId="2696"/>
          <pc:sldLayoutMkLst>
            <pc:docMk/>
            <pc:sldMasterMk cId="0" sldId="2147483780"/>
            <pc:sldLayoutMk cId="1769265113" sldId="21474837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D94140D4-4AF5-4C0E-8D22-9ED047C97429}" type="datetimeFigureOut">
              <a:rPr lang="en-US" smtClean="0"/>
              <a:t>3/26/2018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F802A3FA-3D14-4408-81AD-52F39EB03052}" type="slidenum">
              <a:rPr lang="en-US" smtClean="0"/>
              <a:t>‹#›</a:t>
            </a:fld>
            <a:endParaRPr lang="en-US"/>
          </a:p>
        </p:txBody>
      </p:sp>
    </p:spTree>
    <p:extLst>
      <p:ext uri="{BB962C8B-B14F-4D97-AF65-F5344CB8AC3E}">
        <p14:creationId xmlns:p14="http://schemas.microsoft.com/office/powerpoint/2010/main" val="2640576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1</a:t>
            </a:fld>
            <a:endParaRPr lang="en-US"/>
          </a:p>
        </p:txBody>
      </p:sp>
    </p:spTree>
    <p:extLst>
      <p:ext uri="{BB962C8B-B14F-4D97-AF65-F5344CB8AC3E}">
        <p14:creationId xmlns:p14="http://schemas.microsoft.com/office/powerpoint/2010/main" val="182016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10</a:t>
            </a:fld>
            <a:endParaRPr lang="en-US"/>
          </a:p>
        </p:txBody>
      </p:sp>
    </p:spTree>
    <p:extLst>
      <p:ext uri="{BB962C8B-B14F-4D97-AF65-F5344CB8AC3E}">
        <p14:creationId xmlns:p14="http://schemas.microsoft.com/office/powerpoint/2010/main" val="1292000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r>
              <a:rPr lang="en-US" sz="1600" kern="1200" dirty="0">
                <a:solidFill>
                  <a:schemeClr val="tx1"/>
                </a:solidFill>
                <a:effectLst/>
                <a:latin typeface="Times New Roman" panose="02020603050405020304" pitchFamily="18" charset="0"/>
                <a:ea typeface="+mn-ea"/>
                <a:cs typeface="Times New Roman" panose="02020603050405020304" pitchFamily="18" charset="0"/>
              </a:rPr>
              <a:t>Wild orange: Monoterpenes</a:t>
            </a:r>
          </a:p>
          <a:p>
            <a:pPr marL="285750" lvl="0" indent="-285750">
              <a:buFont typeface="Arial" panose="020B0604020202020204" pitchFamily="34" charset="0"/>
              <a:buChar char="•"/>
            </a:pPr>
            <a:r>
              <a:rPr lang="en-US" sz="1600" kern="1200" dirty="0">
                <a:solidFill>
                  <a:schemeClr val="tx1"/>
                </a:solidFill>
                <a:effectLst/>
                <a:latin typeface="Times New Roman" panose="02020603050405020304" pitchFamily="18" charset="0"/>
                <a:ea typeface="+mn-ea"/>
                <a:cs typeface="Times New Roman" panose="02020603050405020304" pitchFamily="18" charset="0"/>
              </a:rPr>
              <a:t>Clove, Cinnamon:  Phenols – destroy membranes</a:t>
            </a:r>
          </a:p>
          <a:p>
            <a:pPr marL="285750" lvl="0" indent="-285750">
              <a:buFont typeface="Arial" panose="020B0604020202020204" pitchFamily="34" charset="0"/>
              <a:buChar char="•"/>
            </a:pPr>
            <a:r>
              <a:rPr lang="en-US" sz="1600" kern="1200" dirty="0">
                <a:solidFill>
                  <a:schemeClr val="tx1"/>
                </a:solidFill>
                <a:effectLst/>
                <a:latin typeface="Times New Roman" panose="02020603050405020304" pitchFamily="18" charset="0"/>
                <a:ea typeface="+mn-ea"/>
                <a:cs typeface="Times New Roman" panose="02020603050405020304" pitchFamily="18" charset="0"/>
              </a:rPr>
              <a:t>Cinnamon:  Aldehydes – inhibit communication (active defense mechanism used by the body)</a:t>
            </a:r>
          </a:p>
          <a:p>
            <a:pPr marL="285750" lvl="0" indent="-285750">
              <a:buFont typeface="Arial" panose="020B0604020202020204" pitchFamily="34" charset="0"/>
              <a:buChar char="•"/>
            </a:pPr>
            <a:r>
              <a:rPr lang="en-US" sz="1600" kern="1200" dirty="0">
                <a:solidFill>
                  <a:schemeClr val="tx1"/>
                </a:solidFill>
                <a:effectLst/>
                <a:latin typeface="Times New Roman" panose="02020603050405020304" pitchFamily="18" charset="0"/>
                <a:ea typeface="+mn-ea"/>
                <a:cs typeface="Times New Roman" panose="02020603050405020304" pitchFamily="18" charset="0"/>
              </a:rPr>
              <a:t>Eucalyptus, Rosemary:  Alcohols – support immune cell function</a:t>
            </a:r>
          </a:p>
        </p:txBody>
      </p:sp>
      <p:sp>
        <p:nvSpPr>
          <p:cNvPr id="4" name="Slide Number Placeholder 3"/>
          <p:cNvSpPr>
            <a:spLocks noGrp="1"/>
          </p:cNvSpPr>
          <p:nvPr>
            <p:ph type="sldNum" sz="quarter" idx="10"/>
          </p:nvPr>
        </p:nvSpPr>
        <p:spPr/>
        <p:txBody>
          <a:bodyPr/>
          <a:lstStyle/>
          <a:p>
            <a:fld id="{F802A3FA-3D14-4408-81AD-52F39EB03052}" type="slidenum">
              <a:rPr lang="en-US" smtClean="0"/>
              <a:t>11</a:t>
            </a:fld>
            <a:endParaRPr lang="en-US"/>
          </a:p>
        </p:txBody>
      </p:sp>
    </p:spTree>
    <p:extLst>
      <p:ext uri="{BB962C8B-B14F-4D97-AF65-F5344CB8AC3E}">
        <p14:creationId xmlns:p14="http://schemas.microsoft.com/office/powerpoint/2010/main" val="4169518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12</a:t>
            </a:fld>
            <a:endParaRPr lang="en-US"/>
          </a:p>
        </p:txBody>
      </p:sp>
    </p:spTree>
    <p:extLst>
      <p:ext uri="{BB962C8B-B14F-4D97-AF65-F5344CB8AC3E}">
        <p14:creationId xmlns:p14="http://schemas.microsoft.com/office/powerpoint/2010/main" val="3879840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13</a:t>
            </a:fld>
            <a:endParaRPr lang="en-US"/>
          </a:p>
        </p:txBody>
      </p:sp>
    </p:spTree>
    <p:extLst>
      <p:ext uri="{BB962C8B-B14F-4D97-AF65-F5344CB8AC3E}">
        <p14:creationId xmlns:p14="http://schemas.microsoft.com/office/powerpoint/2010/main" val="2979903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14</a:t>
            </a:fld>
            <a:endParaRPr lang="en-US"/>
          </a:p>
        </p:txBody>
      </p:sp>
    </p:spTree>
    <p:extLst>
      <p:ext uri="{BB962C8B-B14F-4D97-AF65-F5344CB8AC3E}">
        <p14:creationId xmlns:p14="http://schemas.microsoft.com/office/powerpoint/2010/main" val="3625803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15</a:t>
            </a:fld>
            <a:endParaRPr lang="en-US"/>
          </a:p>
        </p:txBody>
      </p:sp>
    </p:spTree>
    <p:extLst>
      <p:ext uri="{BB962C8B-B14F-4D97-AF65-F5344CB8AC3E}">
        <p14:creationId xmlns:p14="http://schemas.microsoft.com/office/powerpoint/2010/main" val="3926070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16</a:t>
            </a:fld>
            <a:endParaRPr lang="en-US"/>
          </a:p>
        </p:txBody>
      </p:sp>
    </p:spTree>
    <p:extLst>
      <p:ext uri="{BB962C8B-B14F-4D97-AF65-F5344CB8AC3E}">
        <p14:creationId xmlns:p14="http://schemas.microsoft.com/office/powerpoint/2010/main" val="4252021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b="0" i="0" kern="1200" dirty="0">
                <a:solidFill>
                  <a:schemeClr val="tx1"/>
                </a:solidFill>
                <a:effectLst/>
                <a:latin typeface="+mn-lt"/>
                <a:ea typeface="+mn-ea"/>
                <a:cs typeface="+mn-cs"/>
              </a:rPr>
              <a:t>Wellness is a combination of lifestyle and health. Daily habits make all the difference! This kit includes products recommended for daily use in order to achieve and maintain a healthy lifestyle.</a:t>
            </a:r>
            <a:endParaRPr lang="en-US" dirty="0">
              <a:effectLst/>
            </a:endParaRPr>
          </a:p>
          <a:p>
            <a:pPr rtl="0" eaLnBrk="1" latinLnBrk="0" hangingPunct="1"/>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doTERRA On Guard</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(5 mL)—Use to support immunity*</a:t>
            </a:r>
            <a:endParaRPr lang="en-US" dirty="0">
              <a:effectLst/>
            </a:endParaRPr>
          </a:p>
          <a:p>
            <a:pPr rtl="0" eaLnBrk="1" latinLnBrk="0" hangingPunct="1"/>
            <a:r>
              <a:rPr lang="en-US" sz="1200" b="0" i="0" kern="1200" dirty="0">
                <a:solidFill>
                  <a:schemeClr val="tx1"/>
                </a:solidFill>
                <a:effectLst/>
                <a:latin typeface="+mn-lt"/>
                <a:ea typeface="+mn-ea"/>
                <a:cs typeface="+mn-cs"/>
              </a:rPr>
              <a:t>doTERRA Balance</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(5 mL)—Use to lessen stress and anxious feelings</a:t>
            </a:r>
            <a:endParaRPr lang="en-US" dirty="0">
              <a:effectLst/>
            </a:endParaRPr>
          </a:p>
          <a:p>
            <a:pPr rtl="0" eaLnBrk="1" latinLnBrk="0" hangingPunct="1"/>
            <a:r>
              <a:rPr lang="en-US" sz="1200" b="0" i="0" kern="1200" dirty="0">
                <a:solidFill>
                  <a:schemeClr val="tx1"/>
                </a:solidFill>
                <a:effectLst/>
                <a:latin typeface="+mn-lt"/>
                <a:ea typeface="+mn-ea"/>
                <a:cs typeface="+mn-cs"/>
              </a:rPr>
              <a:t>Frankincense (5 mL)—Use to promote cellular health* </a:t>
            </a:r>
            <a:endParaRPr lang="en-US" dirty="0">
              <a:effectLst/>
            </a:endParaRPr>
          </a:p>
          <a:p>
            <a:pPr rtl="0" eaLnBrk="1" latinLnBrk="0" hangingPunct="1"/>
            <a:r>
              <a:rPr lang="en-US" sz="1200" b="0" i="0" kern="1200" dirty="0">
                <a:solidFill>
                  <a:schemeClr val="tx1"/>
                </a:solidFill>
                <a:effectLst/>
                <a:latin typeface="+mn-lt"/>
                <a:ea typeface="+mn-ea"/>
                <a:cs typeface="+mn-cs"/>
              </a:rPr>
              <a:t>Lemon (5 mL)—Add to water to help release toxins*</a:t>
            </a:r>
            <a:endParaRPr lang="en-US" dirty="0">
              <a:effectLst/>
            </a:endParaRPr>
          </a:p>
          <a:p>
            <a:pPr rtl="0" eaLnBrk="1" latinLnBrk="0" hangingPunct="1"/>
            <a:r>
              <a:rPr lang="en-US" sz="1200" b="0" i="0" kern="1200" dirty="0">
                <a:solidFill>
                  <a:schemeClr val="tx1"/>
                </a:solidFill>
                <a:effectLst/>
                <a:latin typeface="+mn-lt"/>
                <a:ea typeface="+mn-ea"/>
                <a:cs typeface="+mn-cs"/>
              </a:rPr>
              <a:t>Lavender (5 mL)—Use to assist with restful sleep and stress management</a:t>
            </a:r>
            <a:endParaRPr lang="en-US" dirty="0">
              <a:effectLst/>
            </a:endParaRPr>
          </a:p>
          <a:p>
            <a:pPr rtl="0" eaLnBrk="1" latinLnBrk="0" hangingPunct="1"/>
            <a:r>
              <a:rPr lang="en-US" sz="1200" b="0" i="0" kern="1200" dirty="0">
                <a:solidFill>
                  <a:schemeClr val="tx1"/>
                </a:solidFill>
                <a:effectLst/>
                <a:latin typeface="+mn-lt"/>
                <a:ea typeface="+mn-ea"/>
                <a:cs typeface="+mn-cs"/>
              </a:rPr>
              <a:t>Deep Blue</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Rub—Use topically where needed before and after your workout</a:t>
            </a:r>
            <a:endParaRPr lang="en-US" dirty="0">
              <a:effectLst/>
            </a:endParaRPr>
          </a:p>
          <a:p>
            <a:pPr rtl="0" eaLnBrk="1" latinLnBrk="0" hangingPunct="1"/>
            <a:r>
              <a:rPr lang="en-US" sz="1200" b="0" i="0" kern="1200" dirty="0">
                <a:solidFill>
                  <a:schemeClr val="tx1"/>
                </a:solidFill>
                <a:effectLst/>
                <a:latin typeface="+mn-lt"/>
                <a:ea typeface="+mn-ea"/>
                <a:cs typeface="+mn-cs"/>
              </a:rPr>
              <a:t>doTERRA Lifelong Vitality Pack</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xEO</a:t>
            </a:r>
            <a:r>
              <a:rPr lang="en-US" sz="1200" b="0" i="0" kern="1200" dirty="0">
                <a:solidFill>
                  <a:schemeClr val="tx1"/>
                </a:solidFill>
                <a:effectLst/>
                <a:latin typeface="+mn-lt"/>
                <a:ea typeface="+mn-ea"/>
                <a:cs typeface="+mn-cs"/>
              </a:rPr>
              <a:t> Mega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Alpha CRS</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Microplex </a:t>
            </a:r>
            <a:r>
              <a:rPr lang="en-US" sz="1200" b="0" i="0" kern="1200" dirty="0" err="1">
                <a:solidFill>
                  <a:schemeClr val="tx1"/>
                </a:solidFill>
                <a:effectLst/>
                <a:latin typeface="+mn-lt"/>
                <a:ea typeface="+mn-ea"/>
                <a:cs typeface="+mn-cs"/>
              </a:rPr>
              <a:t>VMz</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—Maximize your daily nutrient intake</a:t>
            </a:r>
            <a:endParaRPr lang="en-US" dirty="0">
              <a:effectLst/>
            </a:endParaRPr>
          </a:p>
          <a:p>
            <a:pPr rtl="0" eaLnBrk="1" latinLnBrk="0" hangingPunct="1"/>
            <a:r>
              <a:rPr lang="en-US" sz="1200" b="0" i="0" kern="1200" dirty="0" err="1">
                <a:solidFill>
                  <a:schemeClr val="tx1"/>
                </a:solidFill>
                <a:effectLst/>
                <a:latin typeface="+mn-lt"/>
                <a:ea typeface="+mn-ea"/>
                <a:cs typeface="+mn-cs"/>
              </a:rPr>
              <a:t>DigestZen</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Supplements: </a:t>
            </a:r>
            <a:r>
              <a:rPr lang="en-US" sz="1200" b="0" i="0" kern="1200" dirty="0" err="1">
                <a:solidFill>
                  <a:schemeClr val="tx1"/>
                </a:solidFill>
                <a:effectLst/>
                <a:latin typeface="+mn-lt"/>
                <a:ea typeface="+mn-ea"/>
                <a:cs typeface="+mn-cs"/>
              </a:rPr>
              <a:t>DigestZen</a:t>
            </a:r>
            <a:r>
              <a:rPr lang="en-US" sz="1200" b="0" i="0" kern="1200" dirty="0">
                <a:solidFill>
                  <a:schemeClr val="tx1"/>
                </a:solidFill>
                <a:effectLst/>
                <a:latin typeface="+mn-lt"/>
                <a:ea typeface="+mn-ea"/>
                <a:cs typeface="+mn-cs"/>
              </a:rPr>
              <a:t> TerraZyme</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PB Assist</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+—Support digestion and optimize your gastrointestinal tract*</a:t>
            </a:r>
            <a:endParaRPr lang="en-US" dirty="0">
              <a:effectLst/>
            </a:endParaRPr>
          </a:p>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17</a:t>
            </a:fld>
            <a:endParaRPr lang="en-US"/>
          </a:p>
        </p:txBody>
      </p:sp>
    </p:spTree>
    <p:extLst>
      <p:ext uri="{BB962C8B-B14F-4D97-AF65-F5344CB8AC3E}">
        <p14:creationId xmlns:p14="http://schemas.microsoft.com/office/powerpoint/2010/main" val="3938857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A1353-EEA5-436B-AB14-1D84B195E669}" type="slidenum">
              <a:rPr lang="en-US" smtClean="0"/>
              <a:t>18</a:t>
            </a:fld>
            <a:endParaRPr lang="en-US"/>
          </a:p>
        </p:txBody>
      </p:sp>
    </p:spTree>
    <p:extLst>
      <p:ext uri="{BB962C8B-B14F-4D97-AF65-F5344CB8AC3E}">
        <p14:creationId xmlns:p14="http://schemas.microsoft.com/office/powerpoint/2010/main" val="1844846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rgbClr val="7030A0"/>
              </a:buClr>
              <a:buSzPct val="120000"/>
              <a:buFont typeface="Arial" panose="020B0604020202020204" pitchFamily="34" charset="0"/>
              <a:buChar char="•"/>
            </a:pPr>
            <a:r>
              <a:rPr lang="en-US" sz="1200" dirty="0">
                <a:solidFill>
                  <a:srgbClr val="7030A0"/>
                </a:solidFill>
                <a:latin typeface="Franklin Gothic Book" panose="020B0503020102020204" pitchFamily="34" charset="0"/>
              </a:rPr>
              <a:t>When you become a member of our team, you get access to exclusive benefits.</a:t>
            </a:r>
          </a:p>
          <a:p>
            <a:pPr marL="342900" indent="-342900">
              <a:buClr>
                <a:srgbClr val="7030A0"/>
              </a:buClr>
              <a:buSzPct val="120000"/>
              <a:buFont typeface="Arial" panose="020B0604020202020204" pitchFamily="34" charset="0"/>
              <a:buChar char="•"/>
            </a:pPr>
            <a:r>
              <a:rPr lang="en-US" sz="1200" dirty="0">
                <a:solidFill>
                  <a:srgbClr val="7030A0"/>
                </a:solidFill>
                <a:latin typeface="Franklin Gothic Book" panose="020B0503020102020204" pitchFamily="34" charset="0"/>
              </a:rPr>
              <a:t>You join thousands of other likeminded, like-hearted people who join you on your journey!</a:t>
            </a:r>
          </a:p>
          <a:p>
            <a:pPr marL="342900" indent="-342900">
              <a:buClr>
                <a:srgbClr val="7030A0"/>
              </a:buClr>
              <a:buSzPct val="120000"/>
              <a:buFont typeface="Arial" panose="020B0604020202020204" pitchFamily="34" charset="0"/>
              <a:buChar char="•"/>
            </a:pPr>
            <a:r>
              <a:rPr lang="en-US" sz="1200" dirty="0">
                <a:solidFill>
                  <a:srgbClr val="7030A0"/>
                </a:solidFill>
                <a:latin typeface="Franklin Gothic Book" panose="020B0503020102020204" pitchFamily="34" charset="0"/>
              </a:rPr>
              <a:t>You get access to The Silver Team, a closed Facebook group with years of solutions from these people who use the dōTERRA® products…I love that we all get to learn together.  No one has to recreate the wheel!</a:t>
            </a:r>
          </a:p>
          <a:p>
            <a:pPr marL="342900" indent="-342900">
              <a:buClr>
                <a:srgbClr val="7030A0"/>
              </a:buClr>
              <a:buSzPct val="120000"/>
              <a:buFont typeface="Arial" panose="020B0604020202020204" pitchFamily="34" charset="0"/>
              <a:buChar char="•"/>
            </a:pPr>
            <a:r>
              <a:rPr lang="en-US" sz="1200" dirty="0">
                <a:solidFill>
                  <a:srgbClr val="7030A0"/>
                </a:solidFill>
                <a:latin typeface="Franklin Gothic Book" panose="020B0503020102020204" pitchFamily="34" charset="0"/>
              </a:rPr>
              <a:t>DōTERRA® is an education based product and the company is committed to providing information about safe and effective uses, studies which support the therapeutic claims made, and medical practitioners who USE THESE SAME PRODUCTS in their homes too!</a:t>
            </a:r>
          </a:p>
          <a:p>
            <a:pPr marL="342900" indent="-342900">
              <a:buClr>
                <a:srgbClr val="7030A0"/>
              </a:buClr>
              <a:buSzPct val="120000"/>
              <a:buFont typeface="Arial" panose="020B0604020202020204" pitchFamily="34" charset="0"/>
              <a:buChar char="•"/>
            </a:pPr>
            <a:r>
              <a:rPr lang="en-US" sz="1200" dirty="0">
                <a:solidFill>
                  <a:srgbClr val="7030A0"/>
                </a:solidFill>
                <a:latin typeface="Franklin Gothic Book" panose="020B0503020102020204" pitchFamily="34" charset="0"/>
              </a:rPr>
              <a:t>And of course, there are many classes and topics available in person and online to continue your journey of discovery!</a:t>
            </a:r>
          </a:p>
        </p:txBody>
      </p:sp>
      <p:sp>
        <p:nvSpPr>
          <p:cNvPr id="4" name="Slide Number Placeholder 3"/>
          <p:cNvSpPr>
            <a:spLocks noGrp="1"/>
          </p:cNvSpPr>
          <p:nvPr>
            <p:ph type="sldNum" sz="quarter" idx="10"/>
          </p:nvPr>
        </p:nvSpPr>
        <p:spPr/>
        <p:txBody>
          <a:bodyPr/>
          <a:lstStyle/>
          <a:p>
            <a:fld id="{1B6A1353-EEA5-436B-AB14-1D84B195E669}" type="slidenum">
              <a:rPr lang="en-US" smtClean="0"/>
              <a:t>19</a:t>
            </a:fld>
            <a:endParaRPr lang="en-US"/>
          </a:p>
        </p:txBody>
      </p:sp>
    </p:spTree>
    <p:extLst>
      <p:ext uri="{BB962C8B-B14F-4D97-AF65-F5344CB8AC3E}">
        <p14:creationId xmlns:p14="http://schemas.microsoft.com/office/powerpoint/2010/main" val="855828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2</a:t>
            </a:fld>
            <a:endParaRPr lang="en-US"/>
          </a:p>
        </p:txBody>
      </p:sp>
    </p:spTree>
    <p:extLst>
      <p:ext uri="{BB962C8B-B14F-4D97-AF65-F5344CB8AC3E}">
        <p14:creationId xmlns:p14="http://schemas.microsoft.com/office/powerpoint/2010/main" val="1585382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050" kern="1200" dirty="0">
              <a:solidFill>
                <a:schemeClr val="tx1"/>
              </a:solidFill>
              <a:effectLst/>
              <a:latin typeface="+mn-lt"/>
              <a:ea typeface="+mn-ea"/>
              <a:cs typeface="+mn-cs"/>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37610553" indent="-37157224">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3329" fontAlgn="base">
              <a:spcBef>
                <a:spcPct val="0"/>
              </a:spcBef>
              <a:spcAft>
                <a:spcPct val="0"/>
              </a:spcAft>
              <a:defRPr>
                <a:solidFill>
                  <a:schemeClr val="tx1"/>
                </a:solidFill>
                <a:latin typeface="Calibri" charset="0"/>
                <a:ea typeface="ＭＳ Ｐゴシック" charset="-128"/>
              </a:defRPr>
            </a:lvl6pPr>
            <a:lvl7pPr marL="906658" fontAlgn="base">
              <a:spcBef>
                <a:spcPct val="0"/>
              </a:spcBef>
              <a:spcAft>
                <a:spcPct val="0"/>
              </a:spcAft>
              <a:defRPr>
                <a:solidFill>
                  <a:schemeClr val="tx1"/>
                </a:solidFill>
                <a:latin typeface="Calibri" charset="0"/>
                <a:ea typeface="ＭＳ Ｐゴシック" charset="-128"/>
              </a:defRPr>
            </a:lvl7pPr>
            <a:lvl8pPr marL="1359986" fontAlgn="base">
              <a:spcBef>
                <a:spcPct val="0"/>
              </a:spcBef>
              <a:spcAft>
                <a:spcPct val="0"/>
              </a:spcAft>
              <a:defRPr>
                <a:solidFill>
                  <a:schemeClr val="tx1"/>
                </a:solidFill>
                <a:latin typeface="Calibri" charset="0"/>
                <a:ea typeface="ＭＳ Ｐゴシック" charset="-128"/>
              </a:defRPr>
            </a:lvl8pPr>
            <a:lvl9pPr marL="1813316" fontAlgn="base">
              <a:spcBef>
                <a:spcPct val="0"/>
              </a:spcBef>
              <a:spcAft>
                <a:spcPct val="0"/>
              </a:spcAft>
              <a:defRPr>
                <a:solidFill>
                  <a:schemeClr val="tx1"/>
                </a:solidFill>
                <a:latin typeface="Calibri" charset="0"/>
                <a:ea typeface="ＭＳ Ｐゴシック" charset="-128"/>
              </a:defRPr>
            </a:lvl9pPr>
          </a:lstStyle>
          <a:p>
            <a:fld id="{34E8B6CF-C82E-4283-B205-D58CAFE0F349}" type="slidenum">
              <a:rPr lang="en-US"/>
              <a:pPr/>
              <a:t>20</a:t>
            </a:fld>
            <a:endParaRPr lang="en-US"/>
          </a:p>
        </p:txBody>
      </p:sp>
    </p:spTree>
    <p:extLst>
      <p:ext uri="{BB962C8B-B14F-4D97-AF65-F5344CB8AC3E}">
        <p14:creationId xmlns:p14="http://schemas.microsoft.com/office/powerpoint/2010/main" val="4069775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050" kern="1200" dirty="0">
              <a:solidFill>
                <a:schemeClr val="tx1"/>
              </a:solidFill>
              <a:effectLst/>
              <a:latin typeface="+mn-lt"/>
              <a:ea typeface="+mn-ea"/>
              <a:cs typeface="+mn-cs"/>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37610553" indent="-37157224">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3329" fontAlgn="base">
              <a:spcBef>
                <a:spcPct val="0"/>
              </a:spcBef>
              <a:spcAft>
                <a:spcPct val="0"/>
              </a:spcAft>
              <a:defRPr>
                <a:solidFill>
                  <a:schemeClr val="tx1"/>
                </a:solidFill>
                <a:latin typeface="Calibri" charset="0"/>
                <a:ea typeface="ＭＳ Ｐゴシック" charset="-128"/>
              </a:defRPr>
            </a:lvl6pPr>
            <a:lvl7pPr marL="906658" fontAlgn="base">
              <a:spcBef>
                <a:spcPct val="0"/>
              </a:spcBef>
              <a:spcAft>
                <a:spcPct val="0"/>
              </a:spcAft>
              <a:defRPr>
                <a:solidFill>
                  <a:schemeClr val="tx1"/>
                </a:solidFill>
                <a:latin typeface="Calibri" charset="0"/>
                <a:ea typeface="ＭＳ Ｐゴシック" charset="-128"/>
              </a:defRPr>
            </a:lvl7pPr>
            <a:lvl8pPr marL="1359986" fontAlgn="base">
              <a:spcBef>
                <a:spcPct val="0"/>
              </a:spcBef>
              <a:spcAft>
                <a:spcPct val="0"/>
              </a:spcAft>
              <a:defRPr>
                <a:solidFill>
                  <a:schemeClr val="tx1"/>
                </a:solidFill>
                <a:latin typeface="Calibri" charset="0"/>
                <a:ea typeface="ＭＳ Ｐゴシック" charset="-128"/>
              </a:defRPr>
            </a:lvl8pPr>
            <a:lvl9pPr marL="1813316" fontAlgn="base">
              <a:spcBef>
                <a:spcPct val="0"/>
              </a:spcBef>
              <a:spcAft>
                <a:spcPct val="0"/>
              </a:spcAft>
              <a:defRPr>
                <a:solidFill>
                  <a:schemeClr val="tx1"/>
                </a:solidFill>
                <a:latin typeface="Calibri" charset="0"/>
                <a:ea typeface="ＭＳ Ｐゴシック" charset="-128"/>
              </a:defRPr>
            </a:lvl9pPr>
          </a:lstStyle>
          <a:p>
            <a:fld id="{34E8B6CF-C82E-4283-B205-D58CAFE0F349}" type="slidenum">
              <a:rPr lang="en-US"/>
              <a:pPr/>
              <a:t>21</a:t>
            </a:fld>
            <a:endParaRPr lang="en-US"/>
          </a:p>
        </p:txBody>
      </p:sp>
    </p:spTree>
    <p:extLst>
      <p:ext uri="{BB962C8B-B14F-4D97-AF65-F5344CB8AC3E}">
        <p14:creationId xmlns:p14="http://schemas.microsoft.com/office/powerpoint/2010/main" val="4161750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rgbClr val="7030A0"/>
              </a:buClr>
              <a:buSzPct val="120000"/>
              <a:buFont typeface="Arial" panose="020B0604020202020204" pitchFamily="34" charset="0"/>
              <a:buChar char="•"/>
            </a:pPr>
            <a:endParaRPr lang="en-US" sz="1200" dirty="0">
              <a:solidFill>
                <a:srgbClr val="7030A0"/>
              </a:solidFill>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1B6A1353-EEA5-436B-AB14-1D84B195E669}" type="slidenum">
              <a:rPr lang="en-US" smtClean="0"/>
              <a:t>22</a:t>
            </a:fld>
            <a:endParaRPr lang="en-US"/>
          </a:p>
        </p:txBody>
      </p:sp>
    </p:spTree>
    <p:extLst>
      <p:ext uri="{BB962C8B-B14F-4D97-AF65-F5344CB8AC3E}">
        <p14:creationId xmlns:p14="http://schemas.microsoft.com/office/powerpoint/2010/main" val="3905715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r>
              <a:rPr lang="en-US" sz="1600" baseline="0" dirty="0">
                <a:latin typeface="Times New Roman" panose="02020603050405020304" pitchFamily="18" charset="0"/>
                <a:cs typeface="Times New Roman" panose="02020603050405020304" pitchFamily="18" charset="0"/>
              </a:rPr>
              <a:t>PB Assist</a:t>
            </a:r>
          </a:p>
          <a:p>
            <a:pPr marL="285750" indent="-285750" defTabSz="931637">
              <a:buFont typeface="Arial" panose="020B0604020202020204" pitchFamily="34" charset="0"/>
              <a:buChar char="•"/>
              <a:defRPr/>
            </a:pPr>
            <a:r>
              <a:rPr lang="en-US" sz="1600" baseline="0" dirty="0">
                <a:latin typeface="Times New Roman" panose="02020603050405020304" pitchFamily="18" charset="0"/>
                <a:cs typeface="Times New Roman" panose="02020603050405020304" pitchFamily="18" charset="0"/>
              </a:rPr>
              <a:t>Restore balance to beneficial intestinal flora, Supports healthy immunity, Specialized delivery (delivered intact for strong colonization)</a:t>
            </a:r>
          </a:p>
          <a:p>
            <a:pPr marL="285750" indent="-285750" defTabSz="931637">
              <a:buFont typeface="Arial" panose="020B0604020202020204" pitchFamily="34" charset="0"/>
              <a:buChar char="•"/>
              <a:defRPr/>
            </a:pPr>
            <a:r>
              <a:rPr lang="en-US" sz="1600" baseline="0" dirty="0">
                <a:latin typeface="Times New Roman" panose="02020603050405020304" pitchFamily="18" charset="0"/>
                <a:cs typeface="Times New Roman" panose="02020603050405020304" pitchFamily="18" charset="0"/>
              </a:rPr>
              <a:t>Intestinal flora are very susceptible to toxicity </a:t>
            </a:r>
          </a:p>
          <a:p>
            <a:pPr defTabSz="931637">
              <a:defRPr/>
            </a:pPr>
            <a:r>
              <a:rPr lang="en-US" sz="1600" baseline="0" dirty="0">
                <a:latin typeface="Times New Roman" panose="02020603050405020304" pitchFamily="18" charset="0"/>
                <a:cs typeface="Times New Roman" panose="02020603050405020304" pitchFamily="18" charset="0"/>
              </a:rPr>
              <a:t>TerraZyme</a:t>
            </a:r>
          </a:p>
          <a:p>
            <a:pPr marL="285750" indent="-285750" defTabSz="931637">
              <a:buFont typeface="Arial" panose="020B0604020202020204" pitchFamily="34" charset="0"/>
              <a:buChar char="•"/>
              <a:defRPr/>
            </a:pPr>
            <a:r>
              <a:rPr lang="en-US" sz="1600" baseline="0" dirty="0">
                <a:latin typeface="Times New Roman" panose="02020603050405020304" pitchFamily="18" charset="0"/>
                <a:cs typeface="Times New Roman" panose="02020603050405020304" pitchFamily="18" charset="0"/>
              </a:rPr>
              <a:t>Supports the healthy digestion of foods, Promotes production of metabolic enzymes by your body</a:t>
            </a:r>
          </a:p>
          <a:p>
            <a:pPr marL="285750" indent="-285750" defTabSz="931637">
              <a:buFont typeface="Arial" panose="020B0604020202020204" pitchFamily="34" charset="0"/>
              <a:buChar char="•"/>
              <a:defRPr/>
            </a:pPr>
            <a:r>
              <a:rPr lang="en-US" sz="1600" baseline="0" dirty="0">
                <a:latin typeface="Times New Roman" panose="02020603050405020304" pitchFamily="18" charset="0"/>
                <a:cs typeface="Times New Roman" panose="02020603050405020304" pitchFamily="18" charset="0"/>
              </a:rPr>
              <a:t>Enzymes drive vitamin and mineral activity.  Vitamins and minerals drive enzyme activity.  YOU NEED BOTH!</a:t>
            </a:r>
          </a:p>
          <a:p>
            <a:pPr marL="285750" indent="-285750" defTabSz="931637">
              <a:buFont typeface="Arial" panose="020B0604020202020204" pitchFamily="34" charset="0"/>
              <a:buChar char="•"/>
              <a:defRPr/>
            </a:pPr>
            <a:r>
              <a:rPr lang="en-US" sz="1600" baseline="0" dirty="0">
                <a:latin typeface="Times New Roman" panose="02020603050405020304" pitchFamily="18" charset="0"/>
                <a:cs typeface="Times New Roman" panose="02020603050405020304" pitchFamily="18" charset="0"/>
              </a:rPr>
              <a:t>This is food (digestive) enzymes, not metabolic enzymes.  Your cells can manufacture one or the other efficiently so to increase metabolic enzymes, you need to make sure your diet is rich in food (digestive) enzymes!  And as we learned before, essential oils interact with enzymes.</a:t>
            </a:r>
          </a:p>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3</a:t>
            </a:fld>
            <a:endParaRPr lang="en-US"/>
          </a:p>
        </p:txBody>
      </p:sp>
    </p:spTree>
    <p:extLst>
      <p:ext uri="{BB962C8B-B14F-4D97-AF65-F5344CB8AC3E}">
        <p14:creationId xmlns:p14="http://schemas.microsoft.com/office/powerpoint/2010/main" val="38400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4</a:t>
            </a:fld>
            <a:endParaRPr lang="en-US"/>
          </a:p>
        </p:txBody>
      </p:sp>
    </p:spTree>
    <p:extLst>
      <p:ext uri="{BB962C8B-B14F-4D97-AF65-F5344CB8AC3E}">
        <p14:creationId xmlns:p14="http://schemas.microsoft.com/office/powerpoint/2010/main" val="3771799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63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Times New Roman" panose="02020603050405020304" pitchFamily="18" charset="0"/>
                <a:ea typeface="+mn-ea"/>
                <a:cs typeface="Times New Roman" panose="02020603050405020304" pitchFamily="18" charset="0"/>
              </a:rPr>
              <a:t>Rest isn’t about just sleeping well.  It’s also about how we reduce metabolic and cellular stress on the body; controlling emotional responses</a:t>
            </a:r>
          </a:p>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5</a:t>
            </a:fld>
            <a:endParaRPr lang="en-US"/>
          </a:p>
        </p:txBody>
      </p:sp>
    </p:spTree>
    <p:extLst>
      <p:ext uri="{BB962C8B-B14F-4D97-AF65-F5344CB8AC3E}">
        <p14:creationId xmlns:p14="http://schemas.microsoft.com/office/powerpoint/2010/main" val="1871692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63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Times New Roman" panose="02020603050405020304" pitchFamily="18" charset="0"/>
                <a:ea typeface="+mn-ea"/>
                <a:cs typeface="Times New Roman" panose="02020603050405020304" pitchFamily="18" charset="0"/>
              </a:rPr>
              <a:t>Citrus oils support the body’s natural ability to cleanse, detoxify and protect.</a:t>
            </a:r>
          </a:p>
        </p:txBody>
      </p:sp>
      <p:sp>
        <p:nvSpPr>
          <p:cNvPr id="4" name="Slide Number Placeholder 3"/>
          <p:cNvSpPr>
            <a:spLocks noGrp="1"/>
          </p:cNvSpPr>
          <p:nvPr>
            <p:ph type="sldNum" sz="quarter" idx="10"/>
          </p:nvPr>
        </p:nvSpPr>
        <p:spPr/>
        <p:txBody>
          <a:bodyPr/>
          <a:lstStyle/>
          <a:p>
            <a:fld id="{F802A3FA-3D14-4408-81AD-52F39EB03052}" type="slidenum">
              <a:rPr lang="en-US" smtClean="0"/>
              <a:t>6</a:t>
            </a:fld>
            <a:endParaRPr lang="en-US"/>
          </a:p>
        </p:txBody>
      </p:sp>
    </p:spTree>
    <p:extLst>
      <p:ext uri="{BB962C8B-B14F-4D97-AF65-F5344CB8AC3E}">
        <p14:creationId xmlns:p14="http://schemas.microsoft.com/office/powerpoint/2010/main" val="1662895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kern="1200" dirty="0">
                <a:solidFill>
                  <a:schemeClr val="tx1"/>
                </a:solidFill>
                <a:effectLst/>
                <a:latin typeface="Times New Roman" panose="02020603050405020304" pitchFamily="18" charset="0"/>
                <a:ea typeface="+mn-ea"/>
                <a:cs typeface="Times New Roman" panose="02020603050405020304" pitchFamily="18" charset="0"/>
              </a:rPr>
              <a:t>High in Limonene, which increases glutathione levels in critical tissues such as the liver and central nervous system.</a:t>
            </a:r>
          </a:p>
          <a:p>
            <a:pPr defTabSz="931637">
              <a:defRPr/>
            </a:pPr>
            <a:endParaRPr lang="en-US" sz="1600" baseline="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02A3FA-3D14-4408-81AD-52F39EB03052}" type="slidenum">
              <a:rPr lang="en-US" smtClean="0"/>
              <a:t>7</a:t>
            </a:fld>
            <a:endParaRPr lang="en-US"/>
          </a:p>
        </p:txBody>
      </p:sp>
    </p:spTree>
    <p:extLst>
      <p:ext uri="{BB962C8B-B14F-4D97-AF65-F5344CB8AC3E}">
        <p14:creationId xmlns:p14="http://schemas.microsoft.com/office/powerpoint/2010/main" val="333119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8</a:t>
            </a:fld>
            <a:endParaRPr lang="en-US"/>
          </a:p>
        </p:txBody>
      </p:sp>
    </p:spTree>
    <p:extLst>
      <p:ext uri="{BB962C8B-B14F-4D97-AF65-F5344CB8AC3E}">
        <p14:creationId xmlns:p14="http://schemas.microsoft.com/office/powerpoint/2010/main" val="1424291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endParaRPr lang="en-US" baseline="0" dirty="0"/>
          </a:p>
        </p:txBody>
      </p:sp>
      <p:sp>
        <p:nvSpPr>
          <p:cNvPr id="4" name="Slide Number Placeholder 3"/>
          <p:cNvSpPr>
            <a:spLocks noGrp="1"/>
          </p:cNvSpPr>
          <p:nvPr>
            <p:ph type="sldNum" sz="quarter" idx="10"/>
          </p:nvPr>
        </p:nvSpPr>
        <p:spPr/>
        <p:txBody>
          <a:bodyPr/>
          <a:lstStyle/>
          <a:p>
            <a:fld id="{F802A3FA-3D14-4408-81AD-52F39EB03052}" type="slidenum">
              <a:rPr lang="en-US" smtClean="0"/>
              <a:t>9</a:t>
            </a:fld>
            <a:endParaRPr lang="en-US"/>
          </a:p>
        </p:txBody>
      </p:sp>
    </p:spTree>
    <p:extLst>
      <p:ext uri="{BB962C8B-B14F-4D97-AF65-F5344CB8AC3E}">
        <p14:creationId xmlns:p14="http://schemas.microsoft.com/office/powerpoint/2010/main" val="32010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185671"/>
            <a:ext cx="8229600" cy="55987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with Pictur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8466" y="4953001"/>
            <a:ext cx="3151731" cy="990599"/>
          </a:xfrm>
        </p:spPr>
        <p:txBody>
          <a:bodyPr anchor="t">
            <a:normAutofit/>
          </a:bodyPr>
          <a:lstStyle>
            <a:lvl1pPr marL="0" indent="0" algn="l">
              <a:spcBef>
                <a:spcPts val="0"/>
              </a:spcBef>
              <a:buNone/>
              <a:defRPr sz="1500">
                <a:solidFill>
                  <a:schemeClr val="accent1">
                    <a:lumMod val="20000"/>
                    <a:lumOff val="80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endParaRPr dirty="0"/>
          </a:p>
        </p:txBody>
      </p:sp>
      <p:sp>
        <p:nvSpPr>
          <p:cNvPr id="6" name="Slide Number Placeholder 5"/>
          <p:cNvSpPr>
            <a:spLocks noGrp="1"/>
          </p:cNvSpPr>
          <p:nvPr>
            <p:ph type="sldNum" sz="quarter" idx="12"/>
          </p:nvPr>
        </p:nvSpPr>
        <p:spPr/>
        <p:txBody>
          <a:bodyPr/>
          <a:lstStyle/>
          <a:p>
            <a:endParaRPr dirty="0"/>
          </a:p>
        </p:txBody>
      </p:sp>
      <p:sp>
        <p:nvSpPr>
          <p:cNvPr id="14" name="Picture Placeholder 4"/>
          <p:cNvSpPr>
            <a:spLocks noGrp="1"/>
          </p:cNvSpPr>
          <p:nvPr>
            <p:ph type="pic" sz="quarter" idx="13"/>
          </p:nvPr>
        </p:nvSpPr>
        <p:spPr>
          <a:xfrm>
            <a:off x="3886022" y="228600"/>
            <a:ext cx="5087675" cy="5715000"/>
          </a:xfrm>
          <a:prstGeom prst="round1Rect">
            <a:avLst>
              <a:gd name="adj" fmla="val 5636"/>
            </a:avLst>
          </a:prstGeom>
          <a:solidFill>
            <a:schemeClr val="bg2"/>
          </a:solidFill>
        </p:spPr>
        <p:txBody>
          <a:bodyPr tIns="91440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417091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09600" y="304800"/>
            <a:ext cx="8382000" cy="579732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a:extLst>
              <a:ext uri="{FF2B5EF4-FFF2-40B4-BE49-F238E27FC236}">
                <a16:creationId xmlns:a16="http://schemas.microsoft.com/office/drawing/2014/main" id="{7A1C3952-AA3F-447C-BCEE-A973397D03C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02120"/>
            <a:ext cx="1370032" cy="755880"/>
          </a:xfrm>
          <a:prstGeom prst="rect">
            <a:avLst/>
          </a:prstGeom>
        </p:spPr>
      </p:pic>
      <p:sp>
        <p:nvSpPr>
          <p:cNvPr id="2" name="TextBox 1">
            <a:extLst>
              <a:ext uri="{FF2B5EF4-FFF2-40B4-BE49-F238E27FC236}">
                <a16:creationId xmlns:a16="http://schemas.microsoft.com/office/drawing/2014/main" id="{94AB950D-2BC1-405D-A07E-BF2515DBB163}"/>
              </a:ext>
            </a:extLst>
          </p:cNvPr>
          <p:cNvSpPr txBox="1"/>
          <p:nvPr userDrawn="1"/>
        </p:nvSpPr>
        <p:spPr>
          <a:xfrm>
            <a:off x="2286000" y="6400800"/>
            <a:ext cx="5410200" cy="369332"/>
          </a:xfrm>
          <a:prstGeom prst="rect">
            <a:avLst/>
          </a:prstGeom>
          <a:noFill/>
        </p:spPr>
        <p:txBody>
          <a:bodyPr wrap="square" rtlCol="0">
            <a:spAutoFit/>
          </a:bodyPr>
          <a:lstStyle/>
          <a:p>
            <a:r>
              <a:rPr lang="en-US" b="1" baseline="0" dirty="0">
                <a:solidFill>
                  <a:srgbClr val="7030A0"/>
                </a:solidFill>
                <a:latin typeface="Franklin Gothic Book" panose="020B0503020102020204" pitchFamily="34" charset="0"/>
              </a:rPr>
              <a:t>Daily Health Habits of Wellness </a:t>
            </a:r>
            <a:r>
              <a:rPr lang="en-US" i="1" dirty="0">
                <a:latin typeface="Franklin Gothic Book" panose="020B0503020102020204" pitchFamily="34" charset="0"/>
              </a:rPr>
              <a:t>with Terri Pace</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Lst>
  <p:txStyles>
    <p:titleStyle>
      <a:lvl1pPr algn="l" rtl="0" eaLnBrk="1" latinLnBrk="0" hangingPunct="1">
        <a:spcBef>
          <a:spcPct val="0"/>
        </a:spcBef>
        <a:buNone/>
        <a:defRPr kumimoji="0" sz="3200" kern="1200">
          <a:solidFill>
            <a:schemeClr val="tx2"/>
          </a:solidFill>
          <a:latin typeface="Franklin Gothic Book" panose="020B0503020102020204" pitchFamily="34" charset="0"/>
          <a:ea typeface="+mj-ea"/>
          <a:cs typeface="+mj-cs"/>
        </a:defRPr>
      </a:lvl1pPr>
    </p:titleStyle>
    <p:bodyStyle>
      <a:lvl1pPr marL="274320" indent="-274320" algn="l" rtl="0" eaLnBrk="1" latinLnBrk="0" hangingPunct="1">
        <a:spcBef>
          <a:spcPts val="600"/>
        </a:spcBef>
        <a:buClr>
          <a:srgbClr val="7030A0"/>
        </a:buClr>
        <a:buSzPct val="76000"/>
        <a:buFont typeface="Wingdings" panose="05000000000000000000" pitchFamily="2" charset="2"/>
        <a:buChar char="S"/>
        <a:defRPr kumimoji="0" sz="2800" kern="1200">
          <a:solidFill>
            <a:schemeClr val="tx1"/>
          </a:solidFill>
          <a:latin typeface="Franklin Gothic Book" panose="020B0503020102020204" pitchFamily="34" charset="0"/>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chemeClr val="tx2"/>
          </a:solidFill>
          <a:latin typeface="Franklin Gothic Book" panose="020B0503020102020204" pitchFamily="34" charset="0"/>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Franklin Gothic Book" panose="020B0503020102020204" pitchFamily="34" charset="0"/>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Franklin Gothic Book" panose="020B0503020102020204" pitchFamily="34" charset="0"/>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Franklin Gothic Book" panose="020B050302010202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commons.wikimedia.org/wiki/file:new_icon_shiny_badge.svg"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image" Target="../media/image28.jpg"/><Relationship Id="rId4" Type="http://schemas.openxmlformats.org/officeDocument/2006/relationships/image" Target="../media/image22.png"/><Relationship Id="rId9"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generated with very high confidence">
            <a:extLst>
              <a:ext uri="{FF2B5EF4-FFF2-40B4-BE49-F238E27FC236}">
                <a16:creationId xmlns:a16="http://schemas.microsoft.com/office/drawing/2014/main" id="{B2699AC3-21B6-4939-A159-212E33D45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295400"/>
            <a:ext cx="5878068" cy="3558309"/>
          </a:xfrm>
          <a:prstGeom prst="rect">
            <a:avLst/>
          </a:prstGeom>
        </p:spPr>
      </p:pic>
    </p:spTree>
    <p:extLst>
      <p:ext uri="{BB962C8B-B14F-4D97-AF65-F5344CB8AC3E}">
        <p14:creationId xmlns:p14="http://schemas.microsoft.com/office/powerpoint/2010/main" val="2011008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THE SCIENCE</a:t>
            </a:r>
            <a:endParaRPr lang="en-US" sz="4000" dirty="0">
              <a:solidFill>
                <a:srgbClr val="7030A0"/>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id="{3D7D1E62-69D1-4326-B590-811C2F962CFF}"/>
              </a:ext>
            </a:extLst>
          </p:cNvPr>
          <p:cNvPicPr>
            <a:picLocks noChangeAspect="1"/>
          </p:cNvPicPr>
          <p:nvPr/>
        </p:nvPicPr>
        <p:blipFill rotWithShape="1">
          <a:blip r:embed="rId3">
            <a:extLst>
              <a:ext uri="{28A0092B-C50C-407E-A947-70E740481C1C}">
                <a14:useLocalDpi xmlns:a14="http://schemas.microsoft.com/office/drawing/2010/main" val="0"/>
              </a:ext>
            </a:extLst>
          </a:blip>
          <a:srcRect t="-2" b="884"/>
          <a:stretch/>
        </p:blipFill>
        <p:spPr>
          <a:xfrm>
            <a:off x="304800" y="990600"/>
            <a:ext cx="8610600" cy="4800600"/>
          </a:xfrm>
          <a:prstGeom prst="rect">
            <a:avLst/>
          </a:prstGeom>
        </p:spPr>
      </p:pic>
    </p:spTree>
    <p:extLst>
      <p:ext uri="{BB962C8B-B14F-4D97-AF65-F5344CB8AC3E}">
        <p14:creationId xmlns:p14="http://schemas.microsoft.com/office/powerpoint/2010/main" val="287455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THE SCIENCE</a:t>
            </a:r>
            <a:endParaRPr lang="en-US" sz="4000" dirty="0">
              <a:solidFill>
                <a:srgbClr val="7030A0"/>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id="{B7A5E959-74F6-4B5C-8F9D-93EE81BCD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90600"/>
            <a:ext cx="8610600" cy="4799646"/>
          </a:xfrm>
          <a:prstGeom prst="rect">
            <a:avLst/>
          </a:prstGeom>
        </p:spPr>
      </p:pic>
    </p:spTree>
    <p:extLst>
      <p:ext uri="{BB962C8B-B14F-4D97-AF65-F5344CB8AC3E}">
        <p14:creationId xmlns:p14="http://schemas.microsoft.com/office/powerpoint/2010/main" val="3580917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Wellness Pyramid</a:t>
            </a:r>
            <a:endParaRPr lang="en-US" sz="4000" dirty="0">
              <a:solidFill>
                <a:srgbClr val="7030A0"/>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id="{A3C3EA41-B415-483D-8C90-85567ADF4B54}"/>
              </a:ext>
            </a:extLst>
          </p:cNvPr>
          <p:cNvPicPr>
            <a:picLocks noChangeAspect="1"/>
          </p:cNvPicPr>
          <p:nvPr/>
        </p:nvPicPr>
        <p:blipFill rotWithShape="1">
          <a:blip r:embed="rId3">
            <a:extLst>
              <a:ext uri="{28A0092B-C50C-407E-A947-70E740481C1C}">
                <a14:useLocalDpi xmlns:a14="http://schemas.microsoft.com/office/drawing/2010/main" val="0"/>
              </a:ext>
            </a:extLst>
          </a:blip>
          <a:srcRect t="-2" b="1828"/>
          <a:stretch/>
        </p:blipFill>
        <p:spPr>
          <a:xfrm>
            <a:off x="304800" y="990600"/>
            <a:ext cx="8610600" cy="4754880"/>
          </a:xfrm>
          <a:prstGeom prst="rect">
            <a:avLst/>
          </a:prstGeom>
        </p:spPr>
      </p:pic>
    </p:spTree>
    <p:extLst>
      <p:ext uri="{BB962C8B-B14F-4D97-AF65-F5344CB8AC3E}">
        <p14:creationId xmlns:p14="http://schemas.microsoft.com/office/powerpoint/2010/main" val="3329947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THE DAILY ROUTINE</a:t>
            </a:r>
            <a:endParaRPr lang="en-US" sz="4000" dirty="0">
              <a:solidFill>
                <a:srgbClr val="7030A0"/>
              </a:solidFill>
              <a:latin typeface="Franklin Gothic Book" panose="020B0503020102020204" pitchFamily="34" charset="0"/>
            </a:endParaRPr>
          </a:p>
        </p:txBody>
      </p:sp>
      <p:pic>
        <p:nvPicPr>
          <p:cNvPr id="4" name="Picture 3">
            <a:extLst>
              <a:ext uri="{FF2B5EF4-FFF2-40B4-BE49-F238E27FC236}">
                <a16:creationId xmlns:a16="http://schemas.microsoft.com/office/drawing/2014/main" id="{1F9360A1-D653-470D-B903-9E474EAF8BCD}"/>
              </a:ext>
            </a:extLst>
          </p:cNvPr>
          <p:cNvPicPr>
            <a:picLocks noChangeAspect="1"/>
          </p:cNvPicPr>
          <p:nvPr/>
        </p:nvPicPr>
        <p:blipFill rotWithShape="1">
          <a:blip r:embed="rId3">
            <a:extLst>
              <a:ext uri="{28A0092B-C50C-407E-A947-70E740481C1C}">
                <a14:useLocalDpi xmlns:a14="http://schemas.microsoft.com/office/drawing/2010/main" val="0"/>
              </a:ext>
            </a:extLst>
          </a:blip>
          <a:srcRect t="-2" b="1828"/>
          <a:stretch/>
        </p:blipFill>
        <p:spPr>
          <a:xfrm>
            <a:off x="228600" y="990600"/>
            <a:ext cx="8610600" cy="4754880"/>
          </a:xfrm>
          <a:prstGeom prst="rect">
            <a:avLst/>
          </a:prstGeom>
        </p:spPr>
      </p:pic>
    </p:spTree>
    <p:extLst>
      <p:ext uri="{BB962C8B-B14F-4D97-AF65-F5344CB8AC3E}">
        <p14:creationId xmlns:p14="http://schemas.microsoft.com/office/powerpoint/2010/main" val="2717293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THE DAILY ROUTINE</a:t>
            </a:r>
            <a:endParaRPr lang="en-US" sz="4000" dirty="0">
              <a:solidFill>
                <a:srgbClr val="7030A0"/>
              </a:solidFill>
              <a:latin typeface="Franklin Gothic Book" panose="020B0503020102020204" pitchFamily="34" charset="0"/>
            </a:endParaRPr>
          </a:p>
        </p:txBody>
      </p:sp>
      <p:pic>
        <p:nvPicPr>
          <p:cNvPr id="3" name="Picture 2">
            <a:extLst>
              <a:ext uri="{FF2B5EF4-FFF2-40B4-BE49-F238E27FC236}">
                <a16:creationId xmlns:a16="http://schemas.microsoft.com/office/drawing/2014/main" id="{0F7A03F6-D3EA-4B42-AC31-587ADB11FF42}"/>
              </a:ext>
            </a:extLst>
          </p:cNvPr>
          <p:cNvPicPr>
            <a:picLocks noChangeAspect="1"/>
          </p:cNvPicPr>
          <p:nvPr/>
        </p:nvPicPr>
        <p:blipFill rotWithShape="1">
          <a:blip r:embed="rId3">
            <a:extLst>
              <a:ext uri="{28A0092B-C50C-407E-A947-70E740481C1C}">
                <a14:useLocalDpi xmlns:a14="http://schemas.microsoft.com/office/drawing/2010/main" val="0"/>
              </a:ext>
            </a:extLst>
          </a:blip>
          <a:srcRect b="1828"/>
          <a:stretch/>
        </p:blipFill>
        <p:spPr>
          <a:xfrm>
            <a:off x="228600" y="990600"/>
            <a:ext cx="8610600" cy="4754880"/>
          </a:xfrm>
          <a:prstGeom prst="rect">
            <a:avLst/>
          </a:prstGeom>
        </p:spPr>
      </p:pic>
    </p:spTree>
    <p:extLst>
      <p:ext uri="{BB962C8B-B14F-4D97-AF65-F5344CB8AC3E}">
        <p14:creationId xmlns:p14="http://schemas.microsoft.com/office/powerpoint/2010/main" val="1329104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THE DAILY ROUTINE</a:t>
            </a:r>
            <a:endParaRPr lang="en-US" sz="4000" dirty="0">
              <a:solidFill>
                <a:srgbClr val="7030A0"/>
              </a:solidFill>
              <a:latin typeface="Franklin Gothic Book" panose="020B0503020102020204" pitchFamily="34" charset="0"/>
            </a:endParaRPr>
          </a:p>
        </p:txBody>
      </p:sp>
      <p:pic>
        <p:nvPicPr>
          <p:cNvPr id="3" name="Picture 2">
            <a:extLst>
              <a:ext uri="{FF2B5EF4-FFF2-40B4-BE49-F238E27FC236}">
                <a16:creationId xmlns:a16="http://schemas.microsoft.com/office/drawing/2014/main" id="{8450AABF-558E-4596-8F3B-C1B7AA8BA693}"/>
              </a:ext>
            </a:extLst>
          </p:cNvPr>
          <p:cNvPicPr>
            <a:picLocks noChangeAspect="1"/>
          </p:cNvPicPr>
          <p:nvPr/>
        </p:nvPicPr>
        <p:blipFill rotWithShape="1">
          <a:blip r:embed="rId3">
            <a:extLst>
              <a:ext uri="{28A0092B-C50C-407E-A947-70E740481C1C}">
                <a14:useLocalDpi xmlns:a14="http://schemas.microsoft.com/office/drawing/2010/main" val="0"/>
              </a:ext>
            </a:extLst>
          </a:blip>
          <a:srcRect b="1828"/>
          <a:stretch/>
        </p:blipFill>
        <p:spPr>
          <a:xfrm>
            <a:off x="228600" y="990600"/>
            <a:ext cx="8610600" cy="4754880"/>
          </a:xfrm>
          <a:prstGeom prst="rect">
            <a:avLst/>
          </a:prstGeom>
        </p:spPr>
      </p:pic>
    </p:spTree>
    <p:extLst>
      <p:ext uri="{BB962C8B-B14F-4D97-AF65-F5344CB8AC3E}">
        <p14:creationId xmlns:p14="http://schemas.microsoft.com/office/powerpoint/2010/main" val="3735919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THE DAILY ROUTINE</a:t>
            </a:r>
            <a:endParaRPr lang="en-US" sz="4000" dirty="0">
              <a:solidFill>
                <a:srgbClr val="7030A0"/>
              </a:solidFill>
              <a:latin typeface="Franklin Gothic Book" panose="020B0503020102020204" pitchFamily="34" charset="0"/>
            </a:endParaRPr>
          </a:p>
        </p:txBody>
      </p:sp>
      <p:pic>
        <p:nvPicPr>
          <p:cNvPr id="3" name="Picture 2">
            <a:extLst>
              <a:ext uri="{FF2B5EF4-FFF2-40B4-BE49-F238E27FC236}">
                <a16:creationId xmlns:a16="http://schemas.microsoft.com/office/drawing/2014/main" id="{D019177B-1015-4D90-8B56-069AA7213457}"/>
              </a:ext>
            </a:extLst>
          </p:cNvPr>
          <p:cNvPicPr>
            <a:picLocks noChangeAspect="1"/>
          </p:cNvPicPr>
          <p:nvPr/>
        </p:nvPicPr>
        <p:blipFill rotWithShape="1">
          <a:blip r:embed="rId3">
            <a:extLst>
              <a:ext uri="{28A0092B-C50C-407E-A947-70E740481C1C}">
                <a14:useLocalDpi xmlns:a14="http://schemas.microsoft.com/office/drawing/2010/main" val="0"/>
              </a:ext>
            </a:extLst>
          </a:blip>
          <a:srcRect b="1828"/>
          <a:stretch/>
        </p:blipFill>
        <p:spPr>
          <a:xfrm>
            <a:off x="228600" y="990600"/>
            <a:ext cx="8610600" cy="4754880"/>
          </a:xfrm>
          <a:prstGeom prst="rect">
            <a:avLst/>
          </a:prstGeom>
        </p:spPr>
      </p:pic>
    </p:spTree>
    <p:extLst>
      <p:ext uri="{BB962C8B-B14F-4D97-AF65-F5344CB8AC3E}">
        <p14:creationId xmlns:p14="http://schemas.microsoft.com/office/powerpoint/2010/main" val="1701045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THE EASY ADD KIT</a:t>
            </a:r>
            <a:endParaRPr lang="en-US" sz="4000" dirty="0">
              <a:solidFill>
                <a:srgbClr val="7030A0"/>
              </a:solidFill>
              <a:latin typeface="Franklin Gothic Book" panose="020B0503020102020204" pitchFamily="34" charset="0"/>
            </a:endParaRPr>
          </a:p>
        </p:txBody>
      </p:sp>
      <p:pic>
        <p:nvPicPr>
          <p:cNvPr id="10" name="Picture 2" descr="http://media.doterra.com/us/en/images/product/daily-habits-kit.jpg">
            <a:extLst>
              <a:ext uri="{FF2B5EF4-FFF2-40B4-BE49-F238E27FC236}">
                <a16:creationId xmlns:a16="http://schemas.microsoft.com/office/drawing/2014/main" id="{00EC5179-9F6F-4022-9FB6-4CB4E2C46A5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670" r="630" b="23998"/>
          <a:stretch/>
        </p:blipFill>
        <p:spPr bwMode="auto">
          <a:xfrm>
            <a:off x="1828800" y="1438173"/>
            <a:ext cx="7162800" cy="35402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1C28A7F-7E14-4592-AE9F-D4A2B76126AD}"/>
              </a:ext>
            </a:extLst>
          </p:cNvPr>
          <p:cNvSpPr txBox="1"/>
          <p:nvPr/>
        </p:nvSpPr>
        <p:spPr>
          <a:xfrm>
            <a:off x="1104519" y="2357735"/>
            <a:ext cx="2082018" cy="461665"/>
          </a:xfrm>
          <a:prstGeom prst="rect">
            <a:avLst/>
          </a:prstGeom>
          <a:noFill/>
        </p:spPr>
        <p:txBody>
          <a:bodyPr wrap="square" rtlCol="0">
            <a:spAutoFit/>
          </a:bodyPr>
          <a:lstStyle/>
          <a:p>
            <a:r>
              <a:rPr lang="en-US" sz="2400" dirty="0">
                <a:latin typeface="Franklin Gothic Book" panose="020B0503020102020204" pitchFamily="34" charset="0"/>
              </a:rPr>
              <a:t>$185 (150PV)</a:t>
            </a:r>
          </a:p>
        </p:txBody>
      </p:sp>
      <p:sp>
        <p:nvSpPr>
          <p:cNvPr id="12" name="TextBox 11">
            <a:extLst>
              <a:ext uri="{FF2B5EF4-FFF2-40B4-BE49-F238E27FC236}">
                <a16:creationId xmlns:a16="http://schemas.microsoft.com/office/drawing/2014/main" id="{EC264F0A-87DF-4E7F-AD1B-EFCB7D9E9FB4}"/>
              </a:ext>
            </a:extLst>
          </p:cNvPr>
          <p:cNvSpPr txBox="1"/>
          <p:nvPr/>
        </p:nvSpPr>
        <p:spPr>
          <a:xfrm>
            <a:off x="785856" y="1963751"/>
            <a:ext cx="2719344" cy="523220"/>
          </a:xfrm>
          <a:prstGeom prst="rect">
            <a:avLst/>
          </a:prstGeom>
          <a:noFill/>
        </p:spPr>
        <p:txBody>
          <a:bodyPr wrap="square" rtlCol="0">
            <a:spAutoFit/>
          </a:bodyPr>
          <a:lstStyle/>
          <a:p>
            <a:pPr algn="ctr"/>
            <a:r>
              <a:rPr lang="en-US" sz="2800" b="1" dirty="0">
                <a:solidFill>
                  <a:srgbClr val="7030A0"/>
                </a:solidFill>
                <a:latin typeface="Franklin Gothic Book" panose="020B0503020102020204" pitchFamily="34" charset="0"/>
              </a:rPr>
              <a:t>Daily Habits Kit</a:t>
            </a:r>
          </a:p>
        </p:txBody>
      </p:sp>
      <p:sp>
        <p:nvSpPr>
          <p:cNvPr id="15" name="Rectangle 14">
            <a:extLst>
              <a:ext uri="{FF2B5EF4-FFF2-40B4-BE49-F238E27FC236}">
                <a16:creationId xmlns:a16="http://schemas.microsoft.com/office/drawing/2014/main" id="{D03967FD-4E8E-4ED7-9112-A10801780613}"/>
              </a:ext>
            </a:extLst>
          </p:cNvPr>
          <p:cNvSpPr/>
          <p:nvPr/>
        </p:nvSpPr>
        <p:spPr>
          <a:xfrm>
            <a:off x="2743200" y="5181600"/>
            <a:ext cx="6096000" cy="923330"/>
          </a:xfrm>
          <a:prstGeom prst="rect">
            <a:avLst/>
          </a:prstGeom>
        </p:spPr>
        <p:txBody>
          <a:bodyPr>
            <a:spAutoFit/>
          </a:bodyPr>
          <a:lstStyle/>
          <a:p>
            <a:r>
              <a:rPr lang="en-US" dirty="0"/>
              <a:t>Wellness is a combination of lifestyle and health. Daily habits make all the difference! These products are recommended for daily use in order to achieve and maintain a healthy lifestyle.</a:t>
            </a:r>
          </a:p>
        </p:txBody>
      </p:sp>
      <p:pic>
        <p:nvPicPr>
          <p:cNvPr id="16" name="Picture 15">
            <a:extLst>
              <a:ext uri="{FF2B5EF4-FFF2-40B4-BE49-F238E27FC236}">
                <a16:creationId xmlns:a16="http://schemas.microsoft.com/office/drawing/2014/main" id="{75D35FBA-24AF-4C2A-903F-C409A6EC248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0453485">
            <a:off x="87358" y="874626"/>
            <a:ext cx="1396996" cy="1396996"/>
          </a:xfrm>
          <a:prstGeom prst="rect">
            <a:avLst/>
          </a:prstGeom>
        </p:spPr>
      </p:pic>
    </p:spTree>
    <p:extLst>
      <p:ext uri="{BB962C8B-B14F-4D97-AF65-F5344CB8AC3E}">
        <p14:creationId xmlns:p14="http://schemas.microsoft.com/office/powerpoint/2010/main" val="3009781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057E90B-BDC7-4D86-B451-73C3587F1A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98" t="8535" r="2700" b="8535"/>
          <a:stretch/>
        </p:blipFill>
        <p:spPr>
          <a:xfrm>
            <a:off x="1918061" y="3001441"/>
            <a:ext cx="4093758" cy="2485496"/>
          </a:xfrm>
          <a:prstGeom prst="rect">
            <a:avLst/>
          </a:prstGeom>
        </p:spPr>
      </p:pic>
      <p:pic>
        <p:nvPicPr>
          <p:cNvPr id="16" name="Picture 15">
            <a:extLst>
              <a:ext uri="{FF2B5EF4-FFF2-40B4-BE49-F238E27FC236}">
                <a16:creationId xmlns:a16="http://schemas.microsoft.com/office/drawing/2014/main" id="{DFF03090-135B-42AD-A7BD-3B3394BF9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956" y="2542479"/>
            <a:ext cx="3759646" cy="1353085"/>
          </a:xfrm>
          <a:prstGeom prst="rect">
            <a:avLst/>
          </a:prstGeom>
        </p:spPr>
      </p:pic>
      <p:pic>
        <p:nvPicPr>
          <p:cNvPr id="21" name="Picture 20">
            <a:extLst>
              <a:ext uri="{FF2B5EF4-FFF2-40B4-BE49-F238E27FC236}">
                <a16:creationId xmlns:a16="http://schemas.microsoft.com/office/drawing/2014/main" id="{C309767A-E1C5-47C2-8B77-D81B68110A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4111" y="3657659"/>
            <a:ext cx="4687656" cy="1687263"/>
          </a:xfrm>
          <a:prstGeom prst="rect">
            <a:avLst/>
          </a:prstGeom>
        </p:spPr>
      </p:pic>
      <p:pic>
        <p:nvPicPr>
          <p:cNvPr id="19" name="Picture 18">
            <a:extLst>
              <a:ext uri="{FF2B5EF4-FFF2-40B4-BE49-F238E27FC236}">
                <a16:creationId xmlns:a16="http://schemas.microsoft.com/office/drawing/2014/main" id="{8B1E776B-5E33-46A5-9634-89A90F74D8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2185" y="579790"/>
            <a:ext cx="4513006" cy="2963540"/>
          </a:xfrm>
          <a:prstGeom prst="rect">
            <a:avLst/>
          </a:prstGeom>
        </p:spPr>
      </p:pic>
      <p:sp>
        <p:nvSpPr>
          <p:cNvPr id="3" name="Subtitle 2"/>
          <p:cNvSpPr>
            <a:spLocks noGrp="1"/>
          </p:cNvSpPr>
          <p:nvPr>
            <p:ph type="subTitle" idx="1"/>
          </p:nvPr>
        </p:nvSpPr>
        <p:spPr>
          <a:xfrm>
            <a:off x="0" y="1164666"/>
            <a:ext cx="3140171" cy="1486286"/>
          </a:xfrm>
        </p:spPr>
        <p:txBody>
          <a:bodyPr>
            <a:noAutofit/>
          </a:bodyPr>
          <a:lstStyle/>
          <a:p>
            <a:pPr marL="257244" indent="-257244">
              <a:buFont typeface="Arial" panose="020B0604020202020204" pitchFamily="34" charset="0"/>
              <a:buChar char="•"/>
            </a:pPr>
            <a:r>
              <a:rPr lang="en-US" sz="2101" dirty="0">
                <a:solidFill>
                  <a:schemeClr val="tx2">
                    <a:lumMod val="75000"/>
                  </a:schemeClr>
                </a:solidFill>
              </a:rPr>
              <a:t>Top Health Priorities</a:t>
            </a:r>
          </a:p>
          <a:p>
            <a:pPr marL="257244" indent="-257244">
              <a:buFont typeface="Arial" panose="020B0604020202020204" pitchFamily="34" charset="0"/>
              <a:buChar char="•"/>
            </a:pPr>
            <a:r>
              <a:rPr lang="en-US" sz="2101" dirty="0">
                <a:solidFill>
                  <a:schemeClr val="tx2">
                    <a:lumMod val="75000"/>
                  </a:schemeClr>
                </a:solidFill>
              </a:rPr>
              <a:t>Retail or Wholesale</a:t>
            </a:r>
          </a:p>
          <a:p>
            <a:pPr marL="257244" indent="-257244">
              <a:buFont typeface="Arial" panose="020B0604020202020204" pitchFamily="34" charset="0"/>
              <a:buChar char="•"/>
            </a:pPr>
            <a:r>
              <a:rPr lang="en-US" sz="2101" dirty="0">
                <a:solidFill>
                  <a:schemeClr val="tx2">
                    <a:lumMod val="75000"/>
                  </a:schemeClr>
                </a:solidFill>
              </a:rPr>
              <a:t>Fee or No Fee</a:t>
            </a:r>
          </a:p>
          <a:p>
            <a:pPr marL="257244" indent="-257244">
              <a:buFont typeface="Arial" panose="020B0604020202020204" pitchFamily="34" charset="0"/>
              <a:buChar char="•"/>
            </a:pPr>
            <a:r>
              <a:rPr lang="en-US" sz="2101" dirty="0">
                <a:solidFill>
                  <a:schemeClr val="tx2">
                    <a:lumMod val="75000"/>
                  </a:schemeClr>
                </a:solidFill>
              </a:rPr>
              <a:t>Big or Small</a:t>
            </a:r>
          </a:p>
          <a:p>
            <a:pPr marL="257244" indent="-257244">
              <a:buFont typeface="Arial" panose="020B0604020202020204" pitchFamily="34" charset="0"/>
              <a:buChar char="•"/>
            </a:pPr>
            <a:endParaRPr lang="en-US" sz="2101" dirty="0">
              <a:solidFill>
                <a:schemeClr val="tx2">
                  <a:lumMod val="75000"/>
                </a:schemeClr>
              </a:solidFill>
            </a:endParaRPr>
          </a:p>
          <a:p>
            <a:pPr marL="257244" indent="-257244">
              <a:buFont typeface="Arial" panose="020B0604020202020204" pitchFamily="34" charset="0"/>
              <a:buChar char="•"/>
            </a:pPr>
            <a:endParaRPr lang="en-US" sz="2101" dirty="0">
              <a:solidFill>
                <a:schemeClr val="tx2">
                  <a:lumMod val="75000"/>
                </a:schemeClr>
              </a:solidFill>
            </a:endParaRPr>
          </a:p>
        </p:txBody>
      </p:sp>
      <p:pic>
        <p:nvPicPr>
          <p:cNvPr id="8" name="Picture 7">
            <a:extLst>
              <a:ext uri="{FF2B5EF4-FFF2-40B4-BE49-F238E27FC236}">
                <a16:creationId xmlns:a16="http://schemas.microsoft.com/office/drawing/2014/main" id="{8996661A-B550-4419-B624-8A12311D9B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1692" y="1656889"/>
            <a:ext cx="5372309" cy="2681675"/>
          </a:xfrm>
          <a:prstGeom prst="rect">
            <a:avLst/>
          </a:prstGeom>
        </p:spPr>
      </p:pic>
      <p:pic>
        <p:nvPicPr>
          <p:cNvPr id="10" name="Picture 9">
            <a:extLst>
              <a:ext uri="{FF2B5EF4-FFF2-40B4-BE49-F238E27FC236}">
                <a16:creationId xmlns:a16="http://schemas.microsoft.com/office/drawing/2014/main" id="{1602FED8-8CFF-4404-A62C-B8A40A7D0A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7439" y="856580"/>
            <a:ext cx="1943606" cy="2102459"/>
          </a:xfrm>
          <a:prstGeom prst="rect">
            <a:avLst/>
          </a:prstGeom>
        </p:spPr>
      </p:pic>
      <p:pic>
        <p:nvPicPr>
          <p:cNvPr id="12" name="Picture 11">
            <a:extLst>
              <a:ext uri="{FF2B5EF4-FFF2-40B4-BE49-F238E27FC236}">
                <a16:creationId xmlns:a16="http://schemas.microsoft.com/office/drawing/2014/main" id="{DBE9338D-AEAB-464E-B69C-04663F335F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19156" y="1533464"/>
            <a:ext cx="2115101" cy="2067031"/>
          </a:xfrm>
          <a:prstGeom prst="rect">
            <a:avLst/>
          </a:prstGeom>
        </p:spPr>
      </p:pic>
      <p:pic>
        <p:nvPicPr>
          <p:cNvPr id="14" name="Picture 13">
            <a:extLst>
              <a:ext uri="{FF2B5EF4-FFF2-40B4-BE49-F238E27FC236}">
                <a16:creationId xmlns:a16="http://schemas.microsoft.com/office/drawing/2014/main" id="{D1C72490-FA80-4ED8-9256-A41AC186BB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73068" y="3350244"/>
            <a:ext cx="6455955" cy="1994724"/>
          </a:xfrm>
          <a:prstGeom prst="rect">
            <a:avLst/>
          </a:prstGeom>
        </p:spPr>
      </p:pic>
      <p:sp>
        <p:nvSpPr>
          <p:cNvPr id="17" name="&quot;Not Allowed&quot; Symbol 16">
            <a:extLst>
              <a:ext uri="{FF2B5EF4-FFF2-40B4-BE49-F238E27FC236}">
                <a16:creationId xmlns:a16="http://schemas.microsoft.com/office/drawing/2014/main" id="{FFFA6AC6-F900-4183-8CF9-E0E8B94CEC2D}"/>
              </a:ext>
            </a:extLst>
          </p:cNvPr>
          <p:cNvSpPr/>
          <p:nvPr/>
        </p:nvSpPr>
        <p:spPr>
          <a:xfrm>
            <a:off x="5474108" y="2296173"/>
            <a:ext cx="1742881" cy="1718153"/>
          </a:xfrm>
          <a:prstGeom prst="noSmoking">
            <a:avLst/>
          </a:prstGeom>
          <a:solidFill>
            <a:schemeClr val="bg1"/>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Subtitle 2">
            <a:extLst>
              <a:ext uri="{FF2B5EF4-FFF2-40B4-BE49-F238E27FC236}">
                <a16:creationId xmlns:a16="http://schemas.microsoft.com/office/drawing/2014/main" id="{C9B64F51-2127-4FCB-87D4-332BCE5B456F}"/>
              </a:ext>
            </a:extLst>
          </p:cNvPr>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HOW </a:t>
            </a:r>
            <a:r>
              <a:rPr lang="en-US" sz="4000" dirty="0">
                <a:solidFill>
                  <a:srgbClr val="7030A0"/>
                </a:solidFill>
                <a:latin typeface="Franklin Gothic Book" panose="020B0503020102020204" pitchFamily="34" charset="0"/>
              </a:rPr>
              <a:t>Do I Get Started?</a:t>
            </a:r>
          </a:p>
        </p:txBody>
      </p:sp>
    </p:spTree>
    <p:extLst>
      <p:ext uri="{BB962C8B-B14F-4D97-AF65-F5344CB8AC3E}">
        <p14:creationId xmlns:p14="http://schemas.microsoft.com/office/powerpoint/2010/main" val="213214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2">
            <a:extLst>
              <a:ext uri="{FF2B5EF4-FFF2-40B4-BE49-F238E27FC236}">
                <a16:creationId xmlns:a16="http://schemas.microsoft.com/office/drawing/2014/main" id="{E1F70EE2-C70C-4AB4-B2B5-3A43474E3174}"/>
              </a:ext>
            </a:extLst>
          </p:cNvPr>
          <p:cNvSpPr txBox="1">
            <a:spLocks noChangeArrowheads="1"/>
          </p:cNvSpPr>
          <p:nvPr/>
        </p:nvSpPr>
        <p:spPr bwMode="auto">
          <a:xfrm>
            <a:off x="381000" y="1202857"/>
            <a:ext cx="3951837" cy="3762284"/>
          </a:xfrm>
          <a:prstGeom prst="rect">
            <a:avLst/>
          </a:prstGeom>
          <a:noFill/>
          <a:ln w="9525">
            <a:noFill/>
            <a:miter lim="800000"/>
            <a:headEnd/>
            <a:tailEnd/>
          </a:ln>
        </p:spPr>
        <p:txBody>
          <a:bodyPr wrap="square" lIns="68294" tIns="34149" rIns="68294" bIns="34149">
            <a:spAutoFit/>
          </a:bodyPr>
          <a:lstStyle/>
          <a:p>
            <a:pPr marL="257244" indent="-257244">
              <a:buClr>
                <a:srgbClr val="7030A0"/>
              </a:buClr>
              <a:buSzPct val="75000"/>
              <a:buFont typeface="Arial" panose="020B0604020202020204" pitchFamily="34" charset="0"/>
              <a:buChar char="•"/>
              <a:defRPr/>
            </a:pPr>
            <a:r>
              <a:rPr lang="en-US" sz="2400" dirty="0">
                <a:solidFill>
                  <a:srgbClr val="FF0000"/>
                </a:solidFill>
                <a:latin typeface="Franklin Gothic Book" panose="020B0503020102020204" pitchFamily="34" charset="0"/>
              </a:rPr>
              <a:t>Thriving Wellness Community of Likeminded, Like-hearted People</a:t>
            </a:r>
          </a:p>
          <a:p>
            <a:pPr marL="257244" indent="-257244">
              <a:buClr>
                <a:srgbClr val="7030A0"/>
              </a:buClr>
              <a:buSzPct val="75000"/>
              <a:buFont typeface="Arial" panose="020B0604020202020204" pitchFamily="34" charset="0"/>
              <a:buChar char="•"/>
              <a:defRPr/>
            </a:pPr>
            <a:r>
              <a:rPr lang="en-US" sz="2400" dirty="0">
                <a:solidFill>
                  <a:srgbClr val="1802BE"/>
                </a:solidFill>
                <a:latin typeface="Franklin Gothic Book" panose="020B0503020102020204" pitchFamily="34" charset="0"/>
              </a:rPr>
              <a:t>Solutions at Your Fingertips!</a:t>
            </a:r>
          </a:p>
          <a:p>
            <a:pPr marL="257244" indent="-257244">
              <a:buClr>
                <a:srgbClr val="7030A0"/>
              </a:buClr>
              <a:buSzPct val="75000"/>
              <a:buFont typeface="Arial" panose="020B0604020202020204" pitchFamily="34" charset="0"/>
              <a:buChar char="•"/>
              <a:defRPr/>
            </a:pPr>
            <a:r>
              <a:rPr lang="en-US" sz="2400" dirty="0">
                <a:solidFill>
                  <a:srgbClr val="006600"/>
                </a:solidFill>
                <a:latin typeface="Franklin Gothic Book" panose="020B0503020102020204" pitchFamily="34" charset="0"/>
              </a:rPr>
              <a:t>Access to Scientific Studies and Peer-Reviewed Research</a:t>
            </a:r>
          </a:p>
          <a:p>
            <a:pPr marL="257244" indent="-257244">
              <a:buClr>
                <a:srgbClr val="7030A0"/>
              </a:buClr>
              <a:buSzPct val="75000"/>
              <a:buFont typeface="Arial" panose="020B0604020202020204" pitchFamily="34" charset="0"/>
              <a:buChar char="•"/>
              <a:defRPr/>
            </a:pPr>
            <a:r>
              <a:rPr lang="en-US" sz="2400" dirty="0">
                <a:solidFill>
                  <a:srgbClr val="002060"/>
                </a:solidFill>
                <a:latin typeface="Franklin Gothic Book" panose="020B0503020102020204" pitchFamily="34" charset="0"/>
              </a:rPr>
              <a:t>FREE Weekly Trainings Programs</a:t>
            </a:r>
          </a:p>
        </p:txBody>
      </p:sp>
      <p:pic>
        <p:nvPicPr>
          <p:cNvPr id="4" name="Picture 3" descr="A screenshot of a cell phone&#10;&#10;Description generated with very high confidence">
            <a:extLst>
              <a:ext uri="{FF2B5EF4-FFF2-40B4-BE49-F238E27FC236}">
                <a16:creationId xmlns:a16="http://schemas.microsoft.com/office/drawing/2014/main" id="{E1DE1BAC-33B5-47E1-83D6-D38E3001A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221" y="1202857"/>
            <a:ext cx="4840019" cy="4284992"/>
          </a:xfrm>
          <a:prstGeom prst="rect">
            <a:avLst/>
          </a:prstGeom>
        </p:spPr>
      </p:pic>
      <p:sp>
        <p:nvSpPr>
          <p:cNvPr id="8" name="Subtitle 2">
            <a:extLst>
              <a:ext uri="{FF2B5EF4-FFF2-40B4-BE49-F238E27FC236}">
                <a16:creationId xmlns:a16="http://schemas.microsoft.com/office/drawing/2014/main" id="{98A68998-FEF3-4131-AA2B-0754B25346AA}"/>
              </a:ext>
            </a:extLst>
          </p:cNvPr>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BENEFITS OF MEMBERSHIP</a:t>
            </a:r>
            <a:endParaRPr lang="en-US" sz="4000" dirty="0">
              <a:solidFill>
                <a:srgbClr val="7030A0"/>
              </a:solidFill>
              <a:latin typeface="Franklin Gothic Book" panose="020B0503020102020204" pitchFamily="34" charset="0"/>
            </a:endParaRPr>
          </a:p>
        </p:txBody>
      </p:sp>
    </p:spTree>
    <p:extLst>
      <p:ext uri="{BB962C8B-B14F-4D97-AF65-F5344CB8AC3E}">
        <p14:creationId xmlns:p14="http://schemas.microsoft.com/office/powerpoint/2010/main" val="273576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Wellness Pyramid</a:t>
            </a:r>
            <a:endParaRPr lang="en-US" sz="4000" dirty="0">
              <a:solidFill>
                <a:srgbClr val="7030A0"/>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id="{813E09AC-D548-4DCF-8247-AA2E57D71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90600"/>
            <a:ext cx="8610600" cy="4799130"/>
          </a:xfrm>
          <a:prstGeom prst="rect">
            <a:avLst/>
          </a:prstGeom>
        </p:spPr>
      </p:pic>
    </p:spTree>
    <p:extLst>
      <p:ext uri="{BB962C8B-B14F-4D97-AF65-F5344CB8AC3E}">
        <p14:creationId xmlns:p14="http://schemas.microsoft.com/office/powerpoint/2010/main" val="2896037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00E2A9-1976-4541-BFE0-1B367D6A466E}"/>
              </a:ext>
            </a:extLst>
          </p:cNvPr>
          <p:cNvSpPr/>
          <p:nvPr/>
        </p:nvSpPr>
        <p:spPr>
          <a:xfrm>
            <a:off x="4714244" y="2133600"/>
            <a:ext cx="4124956" cy="1062214"/>
          </a:xfrm>
          <a:prstGeom prst="rect">
            <a:avLst/>
          </a:prstGeom>
        </p:spPr>
        <p:txBody>
          <a:bodyPr wrap="square">
            <a:spAutoFit/>
          </a:bodyPr>
          <a:lstStyle/>
          <a:p>
            <a:pPr lvl="0" algn="ctr" eaLnBrk="0" fontAlgn="base" hangingPunct="0">
              <a:spcBef>
                <a:spcPct val="0"/>
              </a:spcBef>
              <a:spcAft>
                <a:spcPct val="0"/>
              </a:spcAft>
            </a:pPr>
            <a:r>
              <a:rPr lang="en-US" altLang="en-US" sz="2101" b="1" dirty="0">
                <a:solidFill>
                  <a:srgbClr val="76923C"/>
                </a:solidFill>
                <a:latin typeface="Franklin Gothic Book" panose="020B0503020102020204" pitchFamily="34" charset="0"/>
                <a:ea typeface="Times New Roman" panose="02020603050405020304" pitchFamily="18" charset="0"/>
                <a:cs typeface="Times New Roman" panose="02020603050405020304" pitchFamily="18" charset="0"/>
              </a:rPr>
              <a:t>Remind Notifications for Product Usage and Happenings</a:t>
            </a:r>
            <a:endParaRPr lang="en-US" altLang="en-US" sz="2101" dirty="0">
              <a:latin typeface="Franklin Gothic Book" panose="020B0503020102020204" pitchFamily="34" charset="0"/>
            </a:endParaRPr>
          </a:p>
          <a:p>
            <a:pPr lvl="0" algn="ctr" eaLnBrk="0" fontAlgn="base" hangingPunct="0">
              <a:spcBef>
                <a:spcPct val="0"/>
              </a:spcBef>
              <a:spcAft>
                <a:spcPct val="0"/>
              </a:spcAft>
            </a:pPr>
            <a:r>
              <a:rPr lang="en-US" altLang="en-US" sz="2101" u="sng" dirty="0">
                <a:solidFill>
                  <a:srgbClr val="0000FF"/>
                </a:solidFill>
                <a:latin typeface="Franklin Gothic Book" panose="020B0503020102020204" pitchFamily="34" charset="0"/>
                <a:ea typeface="Times New Roman" panose="02020603050405020304" pitchFamily="18" charset="0"/>
                <a:cs typeface="Times New Roman" panose="02020603050405020304" pitchFamily="18" charset="0"/>
              </a:rPr>
              <a:t>www.remind.com/join/snsoiluser   </a:t>
            </a:r>
            <a:endParaRPr lang="en-US" altLang="en-US" sz="2101" u="sng" dirty="0">
              <a:solidFill>
                <a:srgbClr val="0000FF"/>
              </a:solidFill>
              <a:latin typeface="Franklin Gothic Book" panose="020B0503020102020204" pitchFamily="34" charset="0"/>
            </a:endParaRPr>
          </a:p>
        </p:txBody>
      </p:sp>
      <p:pic>
        <p:nvPicPr>
          <p:cNvPr id="8" name="Picture 7" descr="A close up of electronics&#10;&#10;Description generated with high confidence">
            <a:extLst>
              <a:ext uri="{FF2B5EF4-FFF2-40B4-BE49-F238E27FC236}">
                <a16:creationId xmlns:a16="http://schemas.microsoft.com/office/drawing/2014/main" id="{9461500F-8F3C-4D31-AB3D-09563D33FD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00" r="-1334" b="-686"/>
          <a:stretch/>
        </p:blipFill>
        <p:spPr>
          <a:xfrm>
            <a:off x="838200" y="1273468"/>
            <a:ext cx="3233297" cy="4311063"/>
          </a:xfrm>
          <a:prstGeom prst="rect">
            <a:avLst/>
          </a:prstGeom>
          <a:ln w="38100">
            <a:solidFill>
              <a:srgbClr val="0000FF"/>
            </a:solidFill>
          </a:ln>
        </p:spPr>
      </p:pic>
      <p:sp>
        <p:nvSpPr>
          <p:cNvPr id="13" name="Subtitle 2">
            <a:extLst>
              <a:ext uri="{FF2B5EF4-FFF2-40B4-BE49-F238E27FC236}">
                <a16:creationId xmlns:a16="http://schemas.microsoft.com/office/drawing/2014/main" id="{02B1903A-BF1A-4EC2-A019-E76C2BE8D6C6}"/>
              </a:ext>
            </a:extLst>
          </p:cNvPr>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GET CONNECTED</a:t>
            </a:r>
            <a:endParaRPr lang="en-US" sz="4000" dirty="0">
              <a:solidFill>
                <a:srgbClr val="7030A0"/>
              </a:solidFill>
              <a:latin typeface="Franklin Gothic Book" panose="020B0503020102020204" pitchFamily="34" charset="0"/>
            </a:endParaRPr>
          </a:p>
        </p:txBody>
      </p:sp>
    </p:spTree>
    <p:extLst>
      <p:ext uri="{BB962C8B-B14F-4D97-AF65-F5344CB8AC3E}">
        <p14:creationId xmlns:p14="http://schemas.microsoft.com/office/powerpoint/2010/main" val="333469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electronics&#10;&#10;Description generated with high confidence">
            <a:extLst>
              <a:ext uri="{FF2B5EF4-FFF2-40B4-BE49-F238E27FC236}">
                <a16:creationId xmlns:a16="http://schemas.microsoft.com/office/drawing/2014/main" id="{5AF29FCF-F756-4C02-BE55-8AD1B7B3DD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60" t="9529" r="7536" b="900"/>
          <a:stretch/>
        </p:blipFill>
        <p:spPr>
          <a:xfrm>
            <a:off x="838200" y="1256550"/>
            <a:ext cx="3233297" cy="4469558"/>
          </a:xfrm>
          <a:prstGeom prst="rect">
            <a:avLst/>
          </a:prstGeom>
          <a:ln w="38100">
            <a:solidFill>
              <a:srgbClr val="0000FF"/>
            </a:solidFill>
          </a:ln>
        </p:spPr>
      </p:pic>
      <p:sp>
        <p:nvSpPr>
          <p:cNvPr id="2" name="Rectangle 1">
            <a:extLst>
              <a:ext uri="{FF2B5EF4-FFF2-40B4-BE49-F238E27FC236}">
                <a16:creationId xmlns:a16="http://schemas.microsoft.com/office/drawing/2014/main" id="{AA00E2A9-1976-4541-BFE0-1B367D6A466E}"/>
              </a:ext>
            </a:extLst>
          </p:cNvPr>
          <p:cNvSpPr/>
          <p:nvPr/>
        </p:nvSpPr>
        <p:spPr>
          <a:xfrm>
            <a:off x="4714244" y="2133600"/>
            <a:ext cx="4124956" cy="1708801"/>
          </a:xfrm>
          <a:prstGeom prst="rect">
            <a:avLst/>
          </a:prstGeom>
        </p:spPr>
        <p:txBody>
          <a:bodyPr wrap="square">
            <a:spAutoFit/>
          </a:bodyPr>
          <a:lstStyle/>
          <a:p>
            <a:pPr lvl="0" algn="ctr" eaLnBrk="0" fontAlgn="base" hangingPunct="0">
              <a:spcBef>
                <a:spcPct val="0"/>
              </a:spcBef>
              <a:spcAft>
                <a:spcPct val="0"/>
              </a:spcAft>
            </a:pPr>
            <a:r>
              <a:rPr lang="en-US" altLang="en-US" sz="2101" b="1" dirty="0">
                <a:solidFill>
                  <a:srgbClr val="76923C"/>
                </a:solidFill>
                <a:latin typeface="Franklin Gothic Book" panose="020B0503020102020204" pitchFamily="34" charset="0"/>
                <a:ea typeface="Times New Roman" panose="02020603050405020304" pitchFamily="18" charset="0"/>
                <a:cs typeface="Times New Roman" panose="02020603050405020304" pitchFamily="18" charset="0"/>
              </a:rPr>
              <a:t>Remind Notifications for </a:t>
            </a:r>
          </a:p>
          <a:p>
            <a:pPr lvl="0" algn="ctr" eaLnBrk="0" fontAlgn="base" hangingPunct="0">
              <a:spcBef>
                <a:spcPct val="0"/>
              </a:spcBef>
              <a:spcAft>
                <a:spcPct val="0"/>
              </a:spcAft>
            </a:pPr>
            <a:r>
              <a:rPr lang="en-US" altLang="en-US" sz="2101" b="1" dirty="0">
                <a:solidFill>
                  <a:srgbClr val="76923C"/>
                </a:solidFill>
                <a:latin typeface="Franklin Gothic Book" panose="020B0503020102020204" pitchFamily="34" charset="0"/>
                <a:ea typeface="Times New Roman" panose="02020603050405020304" pitchFamily="18" charset="0"/>
                <a:cs typeface="Times New Roman" panose="02020603050405020304" pitchFamily="18" charset="0"/>
              </a:rPr>
              <a:t>Business &amp; Leadership Trainings</a:t>
            </a:r>
          </a:p>
          <a:p>
            <a:pPr lvl="0" algn="ctr" eaLnBrk="0" fontAlgn="base" hangingPunct="0">
              <a:spcBef>
                <a:spcPct val="0"/>
              </a:spcBef>
              <a:spcAft>
                <a:spcPct val="0"/>
              </a:spcAft>
            </a:pPr>
            <a:r>
              <a:rPr lang="en-US" altLang="en-US" sz="2101" b="1" dirty="0">
                <a:solidFill>
                  <a:srgbClr val="76923C"/>
                </a:solidFill>
                <a:latin typeface="Franklin Gothic Book" panose="020B0503020102020204" pitchFamily="34" charset="0"/>
                <a:ea typeface="Times New Roman" panose="02020603050405020304" pitchFamily="18" charset="0"/>
                <a:cs typeface="Times New Roman" panose="02020603050405020304" pitchFamily="18" charset="0"/>
              </a:rPr>
              <a:t>and Personal Development Opportunities</a:t>
            </a:r>
          </a:p>
          <a:p>
            <a:pPr lvl="0" algn="ctr" eaLnBrk="0" fontAlgn="base" hangingPunct="0">
              <a:spcBef>
                <a:spcPct val="0"/>
              </a:spcBef>
              <a:spcAft>
                <a:spcPct val="0"/>
              </a:spcAft>
            </a:pPr>
            <a:r>
              <a:rPr lang="en-US" altLang="en-US" sz="2101" u="sng" dirty="0">
                <a:solidFill>
                  <a:srgbClr val="0000FF"/>
                </a:solidFill>
                <a:latin typeface="Franklin Gothic Book" panose="020B0503020102020204" pitchFamily="34" charset="0"/>
                <a:ea typeface="Times New Roman" panose="02020603050405020304" pitchFamily="18" charset="0"/>
                <a:cs typeface="Times New Roman" panose="02020603050405020304" pitchFamily="18" charset="0"/>
              </a:rPr>
              <a:t>www.remind.com/join/snsleader   </a:t>
            </a:r>
            <a:endParaRPr lang="en-US" altLang="en-US" sz="2101" u="sng" dirty="0">
              <a:solidFill>
                <a:srgbClr val="0000FF"/>
              </a:solidFill>
              <a:latin typeface="Franklin Gothic Book" panose="020B0503020102020204" pitchFamily="34" charset="0"/>
            </a:endParaRPr>
          </a:p>
        </p:txBody>
      </p:sp>
      <p:sp>
        <p:nvSpPr>
          <p:cNvPr id="13" name="Subtitle 2">
            <a:extLst>
              <a:ext uri="{FF2B5EF4-FFF2-40B4-BE49-F238E27FC236}">
                <a16:creationId xmlns:a16="http://schemas.microsoft.com/office/drawing/2014/main" id="{02B1903A-BF1A-4EC2-A019-E76C2BE8D6C6}"/>
              </a:ext>
            </a:extLst>
          </p:cNvPr>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GET CONNECTED</a:t>
            </a:r>
            <a:endParaRPr lang="en-US" sz="4000" dirty="0">
              <a:solidFill>
                <a:srgbClr val="7030A0"/>
              </a:solidFill>
              <a:latin typeface="Franklin Gothic Book" panose="020B0503020102020204" pitchFamily="34" charset="0"/>
            </a:endParaRPr>
          </a:p>
        </p:txBody>
      </p:sp>
    </p:spTree>
    <p:extLst>
      <p:ext uri="{BB962C8B-B14F-4D97-AF65-F5344CB8AC3E}">
        <p14:creationId xmlns:p14="http://schemas.microsoft.com/office/powerpoint/2010/main" val="200471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CF21B91B-4ADD-40F7-9E69-537FD1996895}"/>
              </a:ext>
            </a:extLst>
          </p:cNvPr>
          <p:cNvSpPr>
            <a:spLocks noChangeArrowheads="1"/>
          </p:cNvSpPr>
          <p:nvPr/>
        </p:nvSpPr>
        <p:spPr bwMode="auto">
          <a:xfrm>
            <a:off x="1142107" y="2057400"/>
            <a:ext cx="6859786" cy="400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98" tIns="34299" rIns="68598" bIns="34299" numCol="1" anchor="ctr" anchorCtr="0" compatLnSpc="1">
            <a:prstTxWarp prst="textNoShape">
              <a:avLst/>
            </a:prstTxWarp>
            <a:spAutoFit/>
          </a:bodyPr>
          <a:lstStyle/>
          <a:p>
            <a:pPr algn="ctr" defTabSz="685983" eaLnBrk="0" fontAlgn="base" hangingPunct="0">
              <a:spcBef>
                <a:spcPct val="0"/>
              </a:spcBef>
              <a:spcAft>
                <a:spcPct val="0"/>
              </a:spcAft>
            </a:pPr>
            <a:r>
              <a:rPr lang="en-US" altLang="en-US" sz="1600" b="1"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rPr>
              <a:t>Visit my Eventbrite Site for Full Class Listing:</a:t>
            </a:r>
            <a:r>
              <a:rPr lang="en-US" altLang="en-US" sz="1600"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rPr>
              <a:t>  </a:t>
            </a:r>
            <a:r>
              <a:rPr lang="en-US" altLang="en-US" sz="16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http://simplynaturalseminars.eventbrite.com/</a:t>
            </a:r>
          </a:p>
          <a:p>
            <a:pPr algn="ctr" defTabSz="685983" eaLnBrk="0" fontAlgn="base" hangingPunct="0">
              <a:spcBef>
                <a:spcPct val="0"/>
              </a:spcBef>
              <a:spcAft>
                <a:spcPct val="0"/>
              </a:spcAft>
            </a:pPr>
            <a:endParaRPr lang="en-US" altLang="en-US" sz="1600" b="1"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endParaRPr>
          </a:p>
          <a:p>
            <a:pPr algn="ctr" defTabSz="685983" eaLnBrk="0" fontAlgn="base" hangingPunct="0">
              <a:spcBef>
                <a:spcPct val="0"/>
              </a:spcBef>
              <a:spcAft>
                <a:spcPct val="0"/>
              </a:spcAft>
            </a:pPr>
            <a:r>
              <a:rPr lang="en-US" altLang="en-US" sz="1600" b="1"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rPr>
              <a:t>Mailing list for event and class notifications: </a:t>
            </a:r>
          </a:p>
          <a:p>
            <a:pPr algn="ctr" defTabSz="685983" eaLnBrk="0" fontAlgn="base" hangingPunct="0">
              <a:spcBef>
                <a:spcPct val="0"/>
              </a:spcBef>
              <a:spcAft>
                <a:spcPct val="0"/>
              </a:spcAft>
            </a:pPr>
            <a:r>
              <a:rPr lang="en-US" altLang="en-US" sz="16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http://eepurl.com/K4uQf</a:t>
            </a:r>
            <a:endParaRPr lang="en-US" altLang="en-US" sz="1600" dirty="0">
              <a:solidFill>
                <a:srgbClr val="002060"/>
              </a:solidFill>
            </a:endParaRPr>
          </a:p>
          <a:p>
            <a:pPr algn="ctr" defTabSz="685983" eaLnBrk="0" fontAlgn="base" hangingPunct="0">
              <a:spcBef>
                <a:spcPct val="0"/>
              </a:spcBef>
              <a:spcAft>
                <a:spcPct val="0"/>
              </a:spcAft>
            </a:pPr>
            <a:endParaRPr lang="en-US" altLang="en-US" sz="1600" b="1"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en-US" altLang="en-US" sz="1600" b="1"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rPr>
              <a:t>Facebook Page:  Simply Natural Solutions with TERRI PACE</a:t>
            </a:r>
            <a:endParaRPr lang="en-US" altLang="en-US" sz="1600" dirty="0">
              <a:solidFill>
                <a:schemeClr val="accent3">
                  <a:lumMod val="50000"/>
                </a:schemeClr>
              </a:solidFill>
            </a:endParaRPr>
          </a:p>
          <a:p>
            <a:pPr algn="ctr" eaLnBrk="0" fontAlgn="base" hangingPunct="0">
              <a:spcBef>
                <a:spcPct val="0"/>
              </a:spcBef>
              <a:spcAft>
                <a:spcPct val="0"/>
              </a:spcAft>
            </a:pPr>
            <a:r>
              <a:rPr lang="en-US" altLang="en-US" sz="16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https://www.facebook.com/simplynaturalnews/</a:t>
            </a:r>
          </a:p>
          <a:p>
            <a:pPr algn="ctr" defTabSz="685983" eaLnBrk="0" fontAlgn="base" hangingPunct="0">
              <a:spcBef>
                <a:spcPct val="0"/>
              </a:spcBef>
              <a:spcAft>
                <a:spcPct val="0"/>
              </a:spcAft>
            </a:pPr>
            <a:endParaRPr lang="en-US" altLang="en-US" sz="1600" b="1"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endParaRPr>
          </a:p>
          <a:p>
            <a:pPr algn="ctr" defTabSz="685983" eaLnBrk="0" fontAlgn="base" hangingPunct="0">
              <a:spcBef>
                <a:spcPct val="0"/>
              </a:spcBef>
              <a:spcAft>
                <a:spcPct val="0"/>
              </a:spcAft>
            </a:pPr>
            <a:r>
              <a:rPr lang="en-US" altLang="en-US" sz="1600" b="1"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rPr>
              <a:t>YouTube Channel</a:t>
            </a:r>
            <a:r>
              <a:rPr lang="en-US" altLang="en-US" sz="1600"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rPr>
              <a:t>: </a:t>
            </a:r>
          </a:p>
          <a:p>
            <a:pPr algn="ctr" defTabSz="685983" eaLnBrk="0" fontAlgn="base" hangingPunct="0">
              <a:spcBef>
                <a:spcPct val="0"/>
              </a:spcBef>
              <a:spcAft>
                <a:spcPct val="0"/>
              </a:spcAft>
            </a:pPr>
            <a:r>
              <a:rPr lang="en-US" altLang="en-US" sz="1600" dirty="0">
                <a:solidFill>
                  <a:srgbClr val="002060"/>
                </a:solidFill>
                <a:latin typeface="Comic Sans MS" panose="030F0702030302020204" pitchFamily="66" charset="0"/>
                <a:ea typeface="Calibri" panose="020F0502020204030204" pitchFamily="34" charset="0"/>
                <a:cs typeface="Segoe UI" panose="020B0502040204020203" pitchFamily="34" charset="0"/>
              </a:rPr>
              <a:t>https://www.youtube.com/c/TerriPaceSNS</a:t>
            </a:r>
          </a:p>
          <a:p>
            <a:pPr algn="ctr" defTabSz="685983" eaLnBrk="0" fontAlgn="base" hangingPunct="0">
              <a:spcBef>
                <a:spcPct val="0"/>
              </a:spcBef>
              <a:spcAft>
                <a:spcPct val="0"/>
              </a:spcAft>
            </a:pPr>
            <a:endParaRPr lang="en-US" altLang="en-US" sz="1600" dirty="0">
              <a:solidFill>
                <a:schemeClr val="accent3">
                  <a:lumMod val="50000"/>
                </a:schemeClr>
              </a:solidFill>
              <a:latin typeface="Comic Sans MS" panose="030F0702030302020204" pitchFamily="66" charset="0"/>
              <a:ea typeface="Calibri" panose="020F0502020204030204" pitchFamily="34" charset="0"/>
              <a:cs typeface="Segoe UI" panose="020B0502040204020203" pitchFamily="34" charset="0"/>
            </a:endParaRPr>
          </a:p>
          <a:p>
            <a:pPr algn="ctr" defTabSz="685983" eaLnBrk="0" fontAlgn="base" hangingPunct="0">
              <a:spcBef>
                <a:spcPct val="0"/>
              </a:spcBef>
              <a:spcAft>
                <a:spcPct val="0"/>
              </a:spcAft>
            </a:pPr>
            <a:r>
              <a:rPr lang="en-US" altLang="en-US" sz="1600" b="1"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rPr>
              <a:t>Instagram:  </a:t>
            </a:r>
            <a:r>
              <a:rPr lang="en-US" altLang="en-US" sz="1600" b="1" dirty="0" err="1">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rPr>
              <a:t>Terri.Pace</a:t>
            </a:r>
            <a:endParaRPr lang="en-US" altLang="en-US" sz="1600" b="1"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endParaRPr>
          </a:p>
          <a:p>
            <a:pPr algn="ctr" defTabSz="685983" eaLnBrk="0" fontAlgn="base" hangingPunct="0">
              <a:spcBef>
                <a:spcPct val="0"/>
              </a:spcBef>
              <a:spcAft>
                <a:spcPct val="0"/>
              </a:spcAft>
            </a:pPr>
            <a:r>
              <a:rPr lang="en-US" altLang="en-US" sz="1600" dirty="0">
                <a:solidFill>
                  <a:srgbClr val="002060"/>
                </a:solidFill>
                <a:latin typeface="Comic Sans MS" panose="030F0702030302020204" pitchFamily="66" charset="0"/>
                <a:ea typeface="Calibri" panose="020F0502020204030204" pitchFamily="34" charset="0"/>
                <a:cs typeface="Segoe UI" panose="020B0502040204020203" pitchFamily="34" charset="0"/>
              </a:rPr>
              <a:t>https://www.instagram.com/terri.pace/</a:t>
            </a:r>
          </a:p>
          <a:p>
            <a:pPr algn="ctr" eaLnBrk="0" fontAlgn="base" hangingPunct="0">
              <a:spcBef>
                <a:spcPct val="0"/>
              </a:spcBef>
              <a:spcAft>
                <a:spcPct val="0"/>
              </a:spcAft>
            </a:pPr>
            <a:endParaRPr lang="en-US" altLang="en-US" sz="1600"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altLang="en-US" sz="1600" b="1"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rPr>
              <a:t>Email: </a:t>
            </a:r>
            <a:r>
              <a:rPr lang="en-US" altLang="en-US" sz="1600" dirty="0">
                <a:solidFill>
                  <a:schemeClr val="accent3">
                    <a:lumMod val="50000"/>
                  </a:schemeClr>
                </a:solidFill>
                <a:latin typeface="Comic Sans MS" panose="030F0702030302020204" pitchFamily="66" charset="0"/>
                <a:ea typeface="Times New Roman" panose="02020603050405020304" pitchFamily="18" charset="0"/>
                <a:cs typeface="Times New Roman" panose="02020603050405020304" pitchFamily="18" charset="0"/>
              </a:rPr>
              <a:t> </a:t>
            </a:r>
            <a:r>
              <a:rPr lang="en-US" altLang="en-US" sz="1600" dirty="0">
                <a:solidFill>
                  <a:srgbClr val="002060"/>
                </a:solidFill>
                <a:latin typeface="Comic Sans MS" panose="030F0702030302020204" pitchFamily="66" charset="0"/>
                <a:ea typeface="Times New Roman" panose="02020603050405020304" pitchFamily="18" charset="0"/>
                <a:cs typeface="Times New Roman" panose="02020603050405020304" pitchFamily="18" charset="0"/>
              </a:rPr>
              <a:t>simply.natural@optimum.net</a:t>
            </a:r>
            <a:endParaRPr lang="en-US" altLang="en-US" sz="1600" dirty="0">
              <a:solidFill>
                <a:srgbClr val="002060"/>
              </a:solidFill>
              <a:latin typeface="Arial" panose="020B0604020202020204" pitchFamily="34" charset="0"/>
            </a:endParaRPr>
          </a:p>
        </p:txBody>
      </p:sp>
      <p:pic>
        <p:nvPicPr>
          <p:cNvPr id="18" name="Picture 1" descr="http://4.bp.blogspot.com/_Cfv3-gD2P4k/TFZwb4fkfaI/AAAAAAAAB4c/hpozOTOJSXk/s1600/Connect_logo+1.jpg">
            <a:extLst>
              <a:ext uri="{FF2B5EF4-FFF2-40B4-BE49-F238E27FC236}">
                <a16:creationId xmlns:a16="http://schemas.microsoft.com/office/drawing/2014/main" id="{EC594C4D-4E87-4B35-A160-C91EBF4098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8996" y="284887"/>
            <a:ext cx="4466007" cy="1564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35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latin typeface="Franklin Gothic Book" panose="020B0503020102020204" pitchFamily="34" charset="0"/>
              </a:rPr>
              <a:t>An Introduction to Natural Solutions</a:t>
            </a:r>
          </a:p>
        </p:txBody>
      </p:sp>
      <p:pic>
        <p:nvPicPr>
          <p:cNvPr id="12" name="Picture 11">
            <a:extLst>
              <a:ext uri="{FF2B5EF4-FFF2-40B4-BE49-F238E27FC236}">
                <a16:creationId xmlns:a16="http://schemas.microsoft.com/office/drawing/2014/main" id="{428CC349-A25F-48D8-AF91-241EF93BC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59" y="2584473"/>
            <a:ext cx="3601388" cy="1986972"/>
          </a:xfrm>
          <a:prstGeom prst="rect">
            <a:avLst/>
          </a:prstGeom>
        </p:spPr>
      </p:pic>
      <p:sp>
        <p:nvSpPr>
          <p:cNvPr id="13" name="TextBox 12">
            <a:extLst>
              <a:ext uri="{FF2B5EF4-FFF2-40B4-BE49-F238E27FC236}">
                <a16:creationId xmlns:a16="http://schemas.microsoft.com/office/drawing/2014/main" id="{B7BAF2D2-F41B-4FCF-8EC0-98432F47F6B9}"/>
              </a:ext>
            </a:extLst>
          </p:cNvPr>
          <p:cNvSpPr txBox="1"/>
          <p:nvPr/>
        </p:nvSpPr>
        <p:spPr>
          <a:xfrm>
            <a:off x="213472" y="5544101"/>
            <a:ext cx="8633902" cy="383310"/>
          </a:xfrm>
          <a:prstGeom prst="rect">
            <a:avLst/>
          </a:prstGeom>
          <a:noFill/>
        </p:spPr>
        <p:txBody>
          <a:bodyPr wrap="none" rtlCol="0">
            <a:spAutoFit/>
          </a:bodyPr>
          <a:lstStyle/>
          <a:p>
            <a:pPr>
              <a:lnSpc>
                <a:spcPct val="90000"/>
              </a:lnSpc>
            </a:pPr>
            <a:r>
              <a:rPr lang="en-US" sz="2101" dirty="0">
                <a:solidFill>
                  <a:srgbClr val="7030A0"/>
                </a:solidFill>
                <a:latin typeface="Franklin Gothic Book" panose="020B0503020102020204" pitchFamily="34" charset="0"/>
              </a:rPr>
              <a:t>Terri Pace, Certified Holistic Health Coach &amp; dōTERRA® Wellness Advocate</a:t>
            </a:r>
          </a:p>
        </p:txBody>
      </p:sp>
      <p:pic>
        <p:nvPicPr>
          <p:cNvPr id="5" name="Picture 4" descr="A blackboard sign with white text&#10;&#10;Description generated with high confidence">
            <a:extLst>
              <a:ext uri="{FF2B5EF4-FFF2-40B4-BE49-F238E27FC236}">
                <a16:creationId xmlns:a16="http://schemas.microsoft.com/office/drawing/2014/main" id="{AC86EA2F-B292-4195-B43E-A38BFE760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52709"/>
            <a:ext cx="3790358" cy="3622912"/>
          </a:xfrm>
          <a:prstGeom prst="rect">
            <a:avLst/>
          </a:prstGeom>
        </p:spPr>
      </p:pic>
      <p:sp>
        <p:nvSpPr>
          <p:cNvPr id="9" name="Subtitle 2">
            <a:extLst>
              <a:ext uri="{FF2B5EF4-FFF2-40B4-BE49-F238E27FC236}">
                <a16:creationId xmlns:a16="http://schemas.microsoft.com/office/drawing/2014/main" id="{B0C95A90-3C02-4813-B480-C3E4EFF6D565}"/>
              </a:ext>
            </a:extLst>
          </p:cNvPr>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THANK YOU FOR ATTENDING!</a:t>
            </a:r>
            <a:endParaRPr lang="en-US" sz="4000" dirty="0">
              <a:solidFill>
                <a:srgbClr val="7030A0"/>
              </a:solidFill>
              <a:latin typeface="Franklin Gothic Book" panose="020B0503020102020204" pitchFamily="34" charset="0"/>
            </a:endParaRPr>
          </a:p>
        </p:txBody>
      </p:sp>
    </p:spTree>
    <p:extLst>
      <p:ext uri="{BB962C8B-B14F-4D97-AF65-F5344CB8AC3E}">
        <p14:creationId xmlns:p14="http://schemas.microsoft.com/office/powerpoint/2010/main" val="92572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Wellness Pyramid</a:t>
            </a:r>
            <a:endParaRPr lang="en-US" sz="4000" dirty="0">
              <a:solidFill>
                <a:srgbClr val="7030A0"/>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id="{E13310DE-C58E-47B5-B50F-6A691B61D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90600"/>
            <a:ext cx="8610600" cy="4808109"/>
          </a:xfrm>
          <a:prstGeom prst="rect">
            <a:avLst/>
          </a:prstGeom>
        </p:spPr>
      </p:pic>
    </p:spTree>
    <p:extLst>
      <p:ext uri="{BB962C8B-B14F-4D97-AF65-F5344CB8AC3E}">
        <p14:creationId xmlns:p14="http://schemas.microsoft.com/office/powerpoint/2010/main" val="366791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Wellness Pyramid</a:t>
            </a:r>
            <a:endParaRPr lang="en-US" sz="4000" dirty="0">
              <a:solidFill>
                <a:srgbClr val="7030A0"/>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id="{243105D9-500A-4835-8CF0-75A4F0424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90600"/>
            <a:ext cx="8610600" cy="4799130"/>
          </a:xfrm>
          <a:prstGeom prst="rect">
            <a:avLst/>
          </a:prstGeom>
        </p:spPr>
      </p:pic>
    </p:spTree>
    <p:extLst>
      <p:ext uri="{BB962C8B-B14F-4D97-AF65-F5344CB8AC3E}">
        <p14:creationId xmlns:p14="http://schemas.microsoft.com/office/powerpoint/2010/main" val="1130481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Wellness Pyramid</a:t>
            </a:r>
            <a:endParaRPr lang="en-US" sz="4000" dirty="0">
              <a:solidFill>
                <a:srgbClr val="7030A0"/>
              </a:solidFill>
              <a:latin typeface="Franklin Gothic Book" panose="020B0503020102020204" pitchFamily="34" charset="0"/>
            </a:endParaRPr>
          </a:p>
        </p:txBody>
      </p:sp>
      <p:pic>
        <p:nvPicPr>
          <p:cNvPr id="3" name="Picture 2">
            <a:extLst>
              <a:ext uri="{FF2B5EF4-FFF2-40B4-BE49-F238E27FC236}">
                <a16:creationId xmlns:a16="http://schemas.microsoft.com/office/drawing/2014/main" id="{9F30DDB5-4366-4F18-8894-CEF61793CE00}"/>
              </a:ext>
            </a:extLst>
          </p:cNvPr>
          <p:cNvPicPr>
            <a:picLocks noChangeAspect="1"/>
          </p:cNvPicPr>
          <p:nvPr/>
        </p:nvPicPr>
        <p:blipFill rotWithShape="1">
          <a:blip r:embed="rId3">
            <a:extLst>
              <a:ext uri="{28A0092B-C50C-407E-A947-70E740481C1C}">
                <a14:useLocalDpi xmlns:a14="http://schemas.microsoft.com/office/drawing/2010/main" val="0"/>
              </a:ext>
            </a:extLst>
          </a:blip>
          <a:srcRect t="-2" b="1828"/>
          <a:stretch/>
        </p:blipFill>
        <p:spPr>
          <a:xfrm>
            <a:off x="228600" y="990600"/>
            <a:ext cx="8610600" cy="4754880"/>
          </a:xfrm>
          <a:prstGeom prst="rect">
            <a:avLst/>
          </a:prstGeom>
        </p:spPr>
      </p:pic>
    </p:spTree>
    <p:extLst>
      <p:ext uri="{BB962C8B-B14F-4D97-AF65-F5344CB8AC3E}">
        <p14:creationId xmlns:p14="http://schemas.microsoft.com/office/powerpoint/2010/main" val="958043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Wellness Pyramid</a:t>
            </a:r>
            <a:endParaRPr lang="en-US" sz="4000" dirty="0">
              <a:solidFill>
                <a:srgbClr val="7030A0"/>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id="{C2CBF386-3470-4519-9CBE-01C670661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90600"/>
            <a:ext cx="8610600" cy="4798616"/>
          </a:xfrm>
          <a:prstGeom prst="rect">
            <a:avLst/>
          </a:prstGeom>
        </p:spPr>
      </p:pic>
    </p:spTree>
    <p:extLst>
      <p:ext uri="{BB962C8B-B14F-4D97-AF65-F5344CB8AC3E}">
        <p14:creationId xmlns:p14="http://schemas.microsoft.com/office/powerpoint/2010/main" val="3893973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THE SCIENCE</a:t>
            </a:r>
            <a:endParaRPr lang="en-US" sz="4000" dirty="0">
              <a:solidFill>
                <a:srgbClr val="7030A0"/>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id="{A2CAF6A2-027D-479B-94CE-188D922AA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90600"/>
            <a:ext cx="8610600" cy="4834180"/>
          </a:xfrm>
          <a:prstGeom prst="rect">
            <a:avLst/>
          </a:prstGeom>
        </p:spPr>
      </p:pic>
    </p:spTree>
    <p:extLst>
      <p:ext uri="{BB962C8B-B14F-4D97-AF65-F5344CB8AC3E}">
        <p14:creationId xmlns:p14="http://schemas.microsoft.com/office/powerpoint/2010/main" val="137261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Wellness Pyramid</a:t>
            </a:r>
            <a:endParaRPr lang="en-US" sz="4000" dirty="0">
              <a:solidFill>
                <a:srgbClr val="7030A0"/>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id="{42FE02A5-E023-4F6F-B143-54BB2BBD2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90600"/>
            <a:ext cx="8610600" cy="4803100"/>
          </a:xfrm>
          <a:prstGeom prst="rect">
            <a:avLst/>
          </a:prstGeom>
        </p:spPr>
      </p:pic>
    </p:spTree>
    <p:extLst>
      <p:ext uri="{BB962C8B-B14F-4D97-AF65-F5344CB8AC3E}">
        <p14:creationId xmlns:p14="http://schemas.microsoft.com/office/powerpoint/2010/main" val="2169478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8600"/>
            <a:ext cx="80772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rgbClr val="7030A0"/>
                </a:solidFill>
                <a:latin typeface="Franklin Gothic Book" panose="020B0503020102020204" pitchFamily="34" charset="0"/>
              </a:rPr>
              <a:t>THE SCIENCE</a:t>
            </a:r>
            <a:endParaRPr lang="en-US" sz="4000" dirty="0">
              <a:solidFill>
                <a:srgbClr val="7030A0"/>
              </a:solidFill>
              <a:latin typeface="Franklin Gothic Book" panose="020B0503020102020204" pitchFamily="34" charset="0"/>
            </a:endParaRPr>
          </a:p>
        </p:txBody>
      </p:sp>
      <p:pic>
        <p:nvPicPr>
          <p:cNvPr id="3" name="Picture 2">
            <a:extLst>
              <a:ext uri="{FF2B5EF4-FFF2-40B4-BE49-F238E27FC236}">
                <a16:creationId xmlns:a16="http://schemas.microsoft.com/office/drawing/2014/main" id="{238A311E-CBC5-4890-A394-9E23C6E2F74C}"/>
              </a:ext>
            </a:extLst>
          </p:cNvPr>
          <p:cNvPicPr>
            <a:picLocks noChangeAspect="1"/>
          </p:cNvPicPr>
          <p:nvPr/>
        </p:nvPicPr>
        <p:blipFill rotWithShape="1">
          <a:blip r:embed="rId3">
            <a:extLst>
              <a:ext uri="{28A0092B-C50C-407E-A947-70E740481C1C}">
                <a14:useLocalDpi xmlns:a14="http://schemas.microsoft.com/office/drawing/2010/main" val="0"/>
              </a:ext>
            </a:extLst>
          </a:blip>
          <a:srcRect t="-2" b="1828"/>
          <a:stretch/>
        </p:blipFill>
        <p:spPr>
          <a:xfrm>
            <a:off x="228600" y="990600"/>
            <a:ext cx="8610600" cy="4754880"/>
          </a:xfrm>
          <a:prstGeom prst="rect">
            <a:avLst/>
          </a:prstGeom>
        </p:spPr>
      </p:pic>
    </p:spTree>
    <p:extLst>
      <p:ext uri="{BB962C8B-B14F-4D97-AF65-F5344CB8AC3E}">
        <p14:creationId xmlns:p14="http://schemas.microsoft.com/office/powerpoint/2010/main" val="3127422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6347</TotalTime>
  <Words>687</Words>
  <Application>Microsoft Office PowerPoint</Application>
  <PresentationFormat>On-screen Show (4:3)</PresentationFormat>
  <Paragraphs>105</Paragraphs>
  <Slides>23</Slides>
  <Notes>22</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ＭＳ Ｐゴシック</vt:lpstr>
      <vt:lpstr>Arial</vt:lpstr>
      <vt:lpstr>Calibri</vt:lpstr>
      <vt:lpstr>Comic Sans MS</vt:lpstr>
      <vt:lpstr>Franklin Gothic Book</vt:lpstr>
      <vt:lpstr>Gill Sans MT</vt:lpstr>
      <vt:lpstr>Segoe UI</vt:lpstr>
      <vt:lpstr>Times New Roman</vt:lpstr>
      <vt:lpstr>Wingdings</vt:lpstr>
      <vt:lpstr>Wingdings 3</vt:lpstr>
      <vt:lpstr>Origin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tpace</dc:creator>
  <cp:lastModifiedBy>Terri Pace</cp:lastModifiedBy>
  <cp:revision>194</cp:revision>
  <cp:lastPrinted>2016-09-30T20:26:34Z</cp:lastPrinted>
  <dcterms:created xsi:type="dcterms:W3CDTF">2014-04-09T02:54:56Z</dcterms:created>
  <dcterms:modified xsi:type="dcterms:W3CDTF">2018-03-26T16:01:17Z</dcterms:modified>
</cp:coreProperties>
</file>